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825500" rtl="0" fontAlgn="auto" latinLnBrk="0" hangingPunct="0">
      <a:lnSpc>
        <a:spcPct val="100000"/>
      </a:lnSpc>
      <a:spcBef>
        <a:spcPts val="3400"/>
      </a:spcBef>
      <a:spcAft>
        <a:spcPts val="0"/>
      </a:spcAft>
      <a:buClrTx/>
      <a:buSzTx/>
      <a:buFontTx/>
      <a:buNone/>
      <a:tabLst/>
      <a:defRPr b="0" baseline="0" cap="none" i="0" spc="0" strike="noStrike" sz="3000" u="none" kumimoji="0" normalizeH="0">
        <a:ln>
          <a:noFill/>
        </a:ln>
        <a:solidFill>
          <a:srgbClr val="222222"/>
        </a:solidFill>
        <a:effectLst/>
        <a:uFillTx/>
        <a:latin typeface="Avenir Next Medium"/>
        <a:ea typeface="Avenir Next Medium"/>
        <a:cs typeface="Avenir Next Medium"/>
        <a:sym typeface="Avenir Next Medium"/>
      </a:defRPr>
    </a:lvl1pPr>
    <a:lvl2pPr marL="0" marR="0" indent="0" algn="l" defTabSz="825500" rtl="0" fontAlgn="auto" latinLnBrk="0" hangingPunct="0">
      <a:lnSpc>
        <a:spcPct val="100000"/>
      </a:lnSpc>
      <a:spcBef>
        <a:spcPts val="3400"/>
      </a:spcBef>
      <a:spcAft>
        <a:spcPts val="0"/>
      </a:spcAft>
      <a:buClrTx/>
      <a:buSzTx/>
      <a:buFontTx/>
      <a:buNone/>
      <a:tabLst/>
      <a:defRPr b="0" baseline="0" cap="none" i="0" spc="0" strike="noStrike" sz="3000" u="none" kumimoji="0" normalizeH="0">
        <a:ln>
          <a:noFill/>
        </a:ln>
        <a:solidFill>
          <a:srgbClr val="222222"/>
        </a:solidFill>
        <a:effectLst/>
        <a:uFillTx/>
        <a:latin typeface="Avenir Next Medium"/>
        <a:ea typeface="Avenir Next Medium"/>
        <a:cs typeface="Avenir Next Medium"/>
        <a:sym typeface="Avenir Next Medium"/>
      </a:defRPr>
    </a:lvl2pPr>
    <a:lvl3pPr marL="0" marR="0" indent="0" algn="l" defTabSz="825500" rtl="0" fontAlgn="auto" latinLnBrk="0" hangingPunct="0">
      <a:lnSpc>
        <a:spcPct val="100000"/>
      </a:lnSpc>
      <a:spcBef>
        <a:spcPts val="3400"/>
      </a:spcBef>
      <a:spcAft>
        <a:spcPts val="0"/>
      </a:spcAft>
      <a:buClrTx/>
      <a:buSzTx/>
      <a:buFontTx/>
      <a:buNone/>
      <a:tabLst/>
      <a:defRPr b="0" baseline="0" cap="none" i="0" spc="0" strike="noStrike" sz="3000" u="none" kumimoji="0" normalizeH="0">
        <a:ln>
          <a:noFill/>
        </a:ln>
        <a:solidFill>
          <a:srgbClr val="222222"/>
        </a:solidFill>
        <a:effectLst/>
        <a:uFillTx/>
        <a:latin typeface="Avenir Next Medium"/>
        <a:ea typeface="Avenir Next Medium"/>
        <a:cs typeface="Avenir Next Medium"/>
        <a:sym typeface="Avenir Next Medium"/>
      </a:defRPr>
    </a:lvl3pPr>
    <a:lvl4pPr marL="0" marR="0" indent="0" algn="l" defTabSz="825500" rtl="0" fontAlgn="auto" latinLnBrk="0" hangingPunct="0">
      <a:lnSpc>
        <a:spcPct val="100000"/>
      </a:lnSpc>
      <a:spcBef>
        <a:spcPts val="3400"/>
      </a:spcBef>
      <a:spcAft>
        <a:spcPts val="0"/>
      </a:spcAft>
      <a:buClrTx/>
      <a:buSzTx/>
      <a:buFontTx/>
      <a:buNone/>
      <a:tabLst/>
      <a:defRPr b="0" baseline="0" cap="none" i="0" spc="0" strike="noStrike" sz="3000" u="none" kumimoji="0" normalizeH="0">
        <a:ln>
          <a:noFill/>
        </a:ln>
        <a:solidFill>
          <a:srgbClr val="222222"/>
        </a:solidFill>
        <a:effectLst/>
        <a:uFillTx/>
        <a:latin typeface="Avenir Next Medium"/>
        <a:ea typeface="Avenir Next Medium"/>
        <a:cs typeface="Avenir Next Medium"/>
        <a:sym typeface="Avenir Next Medium"/>
      </a:defRPr>
    </a:lvl4pPr>
    <a:lvl5pPr marL="0" marR="0" indent="0" algn="l" defTabSz="825500" rtl="0" fontAlgn="auto" latinLnBrk="0" hangingPunct="0">
      <a:lnSpc>
        <a:spcPct val="100000"/>
      </a:lnSpc>
      <a:spcBef>
        <a:spcPts val="3400"/>
      </a:spcBef>
      <a:spcAft>
        <a:spcPts val="0"/>
      </a:spcAft>
      <a:buClrTx/>
      <a:buSzTx/>
      <a:buFontTx/>
      <a:buNone/>
      <a:tabLst/>
      <a:defRPr b="0" baseline="0" cap="none" i="0" spc="0" strike="noStrike" sz="3000" u="none" kumimoji="0" normalizeH="0">
        <a:ln>
          <a:noFill/>
        </a:ln>
        <a:solidFill>
          <a:srgbClr val="222222"/>
        </a:solidFill>
        <a:effectLst/>
        <a:uFillTx/>
        <a:latin typeface="Avenir Next Medium"/>
        <a:ea typeface="Avenir Next Medium"/>
        <a:cs typeface="Avenir Next Medium"/>
        <a:sym typeface="Avenir Next Medium"/>
      </a:defRPr>
    </a:lvl5pPr>
    <a:lvl6pPr marL="0" marR="0" indent="2286000" algn="l" defTabSz="825500" rtl="0" fontAlgn="auto" latinLnBrk="0" hangingPunct="0">
      <a:lnSpc>
        <a:spcPct val="100000"/>
      </a:lnSpc>
      <a:spcBef>
        <a:spcPts val="3400"/>
      </a:spcBef>
      <a:spcAft>
        <a:spcPts val="0"/>
      </a:spcAft>
      <a:buClrTx/>
      <a:buSzTx/>
      <a:buFontTx/>
      <a:buNone/>
      <a:tabLst/>
      <a:defRPr b="0" baseline="0" cap="none" i="0" spc="0" strike="noStrike" sz="3000" u="none" kumimoji="0" normalizeH="0">
        <a:ln>
          <a:noFill/>
        </a:ln>
        <a:solidFill>
          <a:srgbClr val="222222"/>
        </a:solidFill>
        <a:effectLst/>
        <a:uFillTx/>
        <a:latin typeface="Avenir Next Medium"/>
        <a:ea typeface="Avenir Next Medium"/>
        <a:cs typeface="Avenir Next Medium"/>
        <a:sym typeface="Avenir Next Medium"/>
      </a:defRPr>
    </a:lvl6pPr>
    <a:lvl7pPr marL="0" marR="0" indent="2743200" algn="l" defTabSz="825500" rtl="0" fontAlgn="auto" latinLnBrk="0" hangingPunct="0">
      <a:lnSpc>
        <a:spcPct val="100000"/>
      </a:lnSpc>
      <a:spcBef>
        <a:spcPts val="3400"/>
      </a:spcBef>
      <a:spcAft>
        <a:spcPts val="0"/>
      </a:spcAft>
      <a:buClrTx/>
      <a:buSzTx/>
      <a:buFontTx/>
      <a:buNone/>
      <a:tabLst/>
      <a:defRPr b="0" baseline="0" cap="none" i="0" spc="0" strike="noStrike" sz="3000" u="none" kumimoji="0" normalizeH="0">
        <a:ln>
          <a:noFill/>
        </a:ln>
        <a:solidFill>
          <a:srgbClr val="222222"/>
        </a:solidFill>
        <a:effectLst/>
        <a:uFillTx/>
        <a:latin typeface="Avenir Next Medium"/>
        <a:ea typeface="Avenir Next Medium"/>
        <a:cs typeface="Avenir Next Medium"/>
        <a:sym typeface="Avenir Next Medium"/>
      </a:defRPr>
    </a:lvl7pPr>
    <a:lvl8pPr marL="0" marR="0" indent="3200400" algn="l" defTabSz="825500" rtl="0" fontAlgn="auto" latinLnBrk="0" hangingPunct="0">
      <a:lnSpc>
        <a:spcPct val="100000"/>
      </a:lnSpc>
      <a:spcBef>
        <a:spcPts val="3400"/>
      </a:spcBef>
      <a:spcAft>
        <a:spcPts val="0"/>
      </a:spcAft>
      <a:buClrTx/>
      <a:buSzTx/>
      <a:buFontTx/>
      <a:buNone/>
      <a:tabLst/>
      <a:defRPr b="0" baseline="0" cap="none" i="0" spc="0" strike="noStrike" sz="3000" u="none" kumimoji="0" normalizeH="0">
        <a:ln>
          <a:noFill/>
        </a:ln>
        <a:solidFill>
          <a:srgbClr val="222222"/>
        </a:solidFill>
        <a:effectLst/>
        <a:uFillTx/>
        <a:latin typeface="Avenir Next Medium"/>
        <a:ea typeface="Avenir Next Medium"/>
        <a:cs typeface="Avenir Next Medium"/>
        <a:sym typeface="Avenir Next Medium"/>
      </a:defRPr>
    </a:lvl8pPr>
    <a:lvl9pPr marL="0" marR="0" indent="3657600" algn="l" defTabSz="825500" rtl="0" fontAlgn="auto" latinLnBrk="0" hangingPunct="0">
      <a:lnSpc>
        <a:spcPct val="100000"/>
      </a:lnSpc>
      <a:spcBef>
        <a:spcPts val="3400"/>
      </a:spcBef>
      <a:spcAft>
        <a:spcPts val="0"/>
      </a:spcAft>
      <a:buClrTx/>
      <a:buSzTx/>
      <a:buFontTx/>
      <a:buNone/>
      <a:tabLst/>
      <a:defRPr b="0" baseline="0" cap="none" i="0" spc="0" strike="noStrike" sz="3000" u="none" kumimoji="0" normalizeH="0">
        <a:ln>
          <a:noFill/>
        </a:ln>
        <a:solidFill>
          <a:srgbClr val="222222"/>
        </a:solidFill>
        <a:effectLst/>
        <a:uFillTx/>
        <a:latin typeface="Avenir Next Medium"/>
        <a:ea typeface="Avenir Next Medium"/>
        <a:cs typeface="Avenir Next Medium"/>
        <a:sym typeface="Avenir Next Mediu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venir Next Medium"/>
          <a:ea typeface="Avenir Next Medium"/>
          <a:cs typeface="Avenir Next Medium"/>
        </a:font>
        <a:srgbClr val="222222"/>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CCE0F1"/>
          </a:solidFill>
        </a:fill>
      </a:tcStyle>
    </a:wholeTbl>
    <a:band2H>
      <a:tcTxStyle b="def" i="def"/>
      <a:tcStyle>
        <a:tcBdr/>
        <a:fill>
          <a:solidFill>
            <a:srgbClr val="E7F0F8"/>
          </a:solidFill>
        </a:fill>
      </a:tcStyle>
    </a:band2H>
    <a:firstCol>
      <a:tcTxStyle b="on" i="off">
        <a:font>
          <a:latin typeface="Avenir Next Regular"/>
          <a:ea typeface="Avenir Next Regular"/>
          <a:cs typeface="Avenir Next Regular"/>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1"/>
          </a:solidFill>
        </a:fill>
      </a:tcStyle>
    </a:firstCol>
    <a:lastRow>
      <a:tcTxStyle b="on" i="off">
        <a:font>
          <a:latin typeface="Avenir Next Regular"/>
          <a:ea typeface="Avenir Next Regular"/>
          <a:cs typeface="Avenir Next Regular"/>
        </a:font>
        <a:srgbClr val="838787"/>
      </a:tcTxStyle>
      <a:tcStyle>
        <a:tcBdr>
          <a:left>
            <a:ln w="12700" cap="flat">
              <a:solidFill>
                <a:srgbClr val="838787"/>
              </a:solidFill>
              <a:prstDash val="solid"/>
              <a:round/>
            </a:ln>
          </a:left>
          <a:right>
            <a:ln w="12700" cap="flat">
              <a:solidFill>
                <a:srgbClr val="838787"/>
              </a:solidFill>
              <a:prstDash val="solid"/>
              <a:round/>
            </a:ln>
          </a:right>
          <a:top>
            <a:ln w="381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1"/>
          </a:solidFill>
        </a:fill>
      </a:tcStyle>
    </a:lastRow>
    <a:firstRow>
      <a:tcTxStyle b="on" i="off">
        <a:font>
          <a:latin typeface="Avenir Next Regular"/>
          <a:ea typeface="Avenir Next Regular"/>
          <a:cs typeface="Avenir Next Regular"/>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381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1"/>
          </a:solidFill>
        </a:fill>
      </a:tcStyle>
    </a:firstRow>
  </a:tblStyle>
  <a:tblStyle styleId="{C7B018BB-80A7-4F77-B60F-C8B233D01FF8}" styleName="">
    <a:tblBg/>
    <a:wholeTbl>
      <a:tcTxStyle b="off" i="off">
        <a:font>
          <a:latin typeface="Avenir Next Medium"/>
          <a:ea typeface="Avenir Next Medium"/>
          <a:cs typeface="Avenir Next Medium"/>
        </a:font>
        <a:srgbClr val="222222"/>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E2E2E2"/>
          </a:solidFill>
        </a:fill>
      </a:tcStyle>
    </a:wholeTbl>
    <a:band2H>
      <a:tcTxStyle b="def" i="def"/>
      <a:tcStyle>
        <a:tcBdr/>
        <a:fill>
          <a:solidFill>
            <a:srgbClr val="F1F1F1"/>
          </a:solidFill>
        </a:fill>
      </a:tcStyle>
    </a:band2H>
    <a:firstCol>
      <a:tcTxStyle b="on" i="off">
        <a:font>
          <a:latin typeface="Avenir Next Regular"/>
          <a:ea typeface="Avenir Next Regular"/>
          <a:cs typeface="Avenir Next Regular"/>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3"/>
          </a:solidFill>
        </a:fill>
      </a:tcStyle>
    </a:firstCol>
    <a:lastRow>
      <a:tcTxStyle b="on" i="off">
        <a:font>
          <a:latin typeface="Avenir Next Regular"/>
          <a:ea typeface="Avenir Next Regular"/>
          <a:cs typeface="Avenir Next Regular"/>
        </a:font>
        <a:srgbClr val="838787"/>
      </a:tcTxStyle>
      <a:tcStyle>
        <a:tcBdr>
          <a:left>
            <a:ln w="12700" cap="flat">
              <a:solidFill>
                <a:srgbClr val="838787"/>
              </a:solidFill>
              <a:prstDash val="solid"/>
              <a:round/>
            </a:ln>
          </a:left>
          <a:right>
            <a:ln w="12700" cap="flat">
              <a:solidFill>
                <a:srgbClr val="838787"/>
              </a:solidFill>
              <a:prstDash val="solid"/>
              <a:round/>
            </a:ln>
          </a:right>
          <a:top>
            <a:ln w="381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3"/>
          </a:solidFill>
        </a:fill>
      </a:tcStyle>
    </a:lastRow>
    <a:firstRow>
      <a:tcTxStyle b="on" i="off">
        <a:font>
          <a:latin typeface="Avenir Next Regular"/>
          <a:ea typeface="Avenir Next Regular"/>
          <a:cs typeface="Avenir Next Regular"/>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381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3"/>
          </a:solidFill>
        </a:fill>
      </a:tcStyle>
    </a:firstRow>
  </a:tblStyle>
  <a:tblStyle styleId="{EEE7283C-3CF3-47DC-8721-378D4A62B228}" styleName="">
    <a:tblBg/>
    <a:wholeTbl>
      <a:tcTxStyle b="off" i="off">
        <a:font>
          <a:latin typeface="Avenir Next Medium"/>
          <a:ea typeface="Avenir Next Medium"/>
          <a:cs typeface="Avenir Next Medium"/>
        </a:font>
        <a:srgbClr val="222222"/>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CCD9DA"/>
          </a:solidFill>
        </a:fill>
      </a:tcStyle>
    </a:wholeTbl>
    <a:band2H>
      <a:tcTxStyle b="def" i="def"/>
      <a:tcStyle>
        <a:tcBdr/>
        <a:fill>
          <a:solidFill>
            <a:srgbClr val="E7EDED"/>
          </a:solidFill>
        </a:fill>
      </a:tcStyle>
    </a:band2H>
    <a:firstCol>
      <a:tcTxStyle b="on" i="off">
        <a:font>
          <a:latin typeface="Avenir Next Regular"/>
          <a:ea typeface="Avenir Next Regular"/>
          <a:cs typeface="Avenir Next Regular"/>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6"/>
          </a:solidFill>
        </a:fill>
      </a:tcStyle>
    </a:firstCol>
    <a:lastRow>
      <a:tcTxStyle b="on" i="off">
        <a:font>
          <a:latin typeface="Avenir Next Regular"/>
          <a:ea typeface="Avenir Next Regular"/>
          <a:cs typeface="Avenir Next Regular"/>
        </a:font>
        <a:srgbClr val="838787"/>
      </a:tcTxStyle>
      <a:tcStyle>
        <a:tcBdr>
          <a:left>
            <a:ln w="12700" cap="flat">
              <a:solidFill>
                <a:srgbClr val="838787"/>
              </a:solidFill>
              <a:prstDash val="solid"/>
              <a:round/>
            </a:ln>
          </a:left>
          <a:right>
            <a:ln w="12700" cap="flat">
              <a:solidFill>
                <a:srgbClr val="838787"/>
              </a:solidFill>
              <a:prstDash val="solid"/>
              <a:round/>
            </a:ln>
          </a:right>
          <a:top>
            <a:ln w="381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6"/>
          </a:solidFill>
        </a:fill>
      </a:tcStyle>
    </a:lastRow>
    <a:firstRow>
      <a:tcTxStyle b="on" i="off">
        <a:font>
          <a:latin typeface="Avenir Next Regular"/>
          <a:ea typeface="Avenir Next Regular"/>
          <a:cs typeface="Avenir Next Regular"/>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381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6"/>
          </a:solidFill>
        </a:fill>
      </a:tcStyle>
    </a:firstRow>
  </a:tblStyle>
  <a:tblStyle styleId="{CF821DB8-F4EB-4A41-A1BA-3FCAFE7338EE}" styleName="">
    <a:tblBg/>
    <a:wholeTbl>
      <a:tcTxStyle b="off" i="off">
        <a:font>
          <a:latin typeface="Avenir Next Medium"/>
          <a:ea typeface="Avenir Next Medium"/>
          <a:cs typeface="Avenir Next Medium"/>
        </a:font>
        <a:srgbClr val="22222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b="def" i="def"/>
      <a:tcStyle>
        <a:tcBdr/>
        <a:fill>
          <a:solidFill>
            <a:srgbClr val="838787"/>
          </a:solidFill>
        </a:fill>
      </a:tcStyle>
    </a:band2H>
    <a:firstCol>
      <a:tcTxStyle b="on" i="off">
        <a:font>
          <a:latin typeface="Avenir Next Regular"/>
          <a:ea typeface="Avenir Next Regular"/>
          <a:cs typeface="Avenir Next Regular"/>
        </a:font>
        <a:srgbClr val="8387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venir Next Regular"/>
          <a:ea typeface="Avenir Next Regular"/>
          <a:cs typeface="Avenir Next Regular"/>
        </a:font>
        <a:srgbClr val="222222"/>
      </a:tcTxStyle>
      <a:tcStyle>
        <a:tcBdr>
          <a:left>
            <a:ln w="12700" cap="flat">
              <a:noFill/>
              <a:miter lim="400000"/>
            </a:ln>
          </a:left>
          <a:right>
            <a:ln w="12700" cap="flat">
              <a:noFill/>
              <a:miter lim="400000"/>
            </a:ln>
          </a:right>
          <a:top>
            <a:ln w="50800" cap="flat">
              <a:solidFill>
                <a:srgbClr val="222222"/>
              </a:solidFill>
              <a:prstDash val="solid"/>
              <a:round/>
            </a:ln>
          </a:top>
          <a:bottom>
            <a:ln w="25400" cap="flat">
              <a:solidFill>
                <a:srgbClr val="222222"/>
              </a:solidFill>
              <a:prstDash val="solid"/>
              <a:round/>
            </a:ln>
          </a:bottom>
          <a:insideH>
            <a:ln w="12700" cap="flat">
              <a:noFill/>
              <a:miter lim="400000"/>
            </a:ln>
          </a:insideH>
          <a:insideV>
            <a:ln w="12700" cap="flat">
              <a:noFill/>
              <a:miter lim="400000"/>
            </a:ln>
          </a:insideV>
        </a:tcBdr>
        <a:fill>
          <a:solidFill>
            <a:srgbClr val="838787"/>
          </a:solidFill>
        </a:fill>
      </a:tcStyle>
    </a:lastRow>
    <a:firstRow>
      <a:tcTxStyle b="on" i="off">
        <a:font>
          <a:latin typeface="Avenir Next Regular"/>
          <a:ea typeface="Avenir Next Regular"/>
          <a:cs typeface="Avenir Next Regular"/>
        </a:font>
        <a:srgbClr val="838787"/>
      </a:tcTxStyle>
      <a:tcStyle>
        <a:tcBdr>
          <a:left>
            <a:ln w="12700" cap="flat">
              <a:noFill/>
              <a:miter lim="400000"/>
            </a:ln>
          </a:left>
          <a:right>
            <a:ln w="12700" cap="flat">
              <a:noFill/>
              <a:miter lim="400000"/>
            </a:ln>
          </a:right>
          <a:top>
            <a:ln w="25400" cap="flat">
              <a:solidFill>
                <a:srgbClr val="222222"/>
              </a:solidFill>
              <a:prstDash val="solid"/>
              <a:round/>
            </a:ln>
          </a:top>
          <a:bottom>
            <a:ln w="25400" cap="flat">
              <a:solidFill>
                <a:srgbClr val="222222"/>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venir Next Medium"/>
          <a:ea typeface="Avenir Next Medium"/>
          <a:cs typeface="Avenir Next Medium"/>
        </a:font>
        <a:srgbClr val="222222"/>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CBCBCB"/>
          </a:solidFill>
        </a:fill>
      </a:tcStyle>
    </a:wholeTbl>
    <a:band2H>
      <a:tcTxStyle b="def" i="def"/>
      <a:tcStyle>
        <a:tcBdr/>
        <a:fill>
          <a:solidFill>
            <a:srgbClr val="E7E7E7"/>
          </a:solidFill>
        </a:fill>
      </a:tcStyle>
    </a:band2H>
    <a:firstCol>
      <a:tcTxStyle b="on" i="off">
        <a:font>
          <a:latin typeface="Avenir Next Regular"/>
          <a:ea typeface="Avenir Next Regular"/>
          <a:cs typeface="Avenir Next Regular"/>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222222"/>
          </a:solidFill>
        </a:fill>
      </a:tcStyle>
    </a:firstCol>
    <a:lastRow>
      <a:tcTxStyle b="on" i="off">
        <a:font>
          <a:latin typeface="Avenir Next Regular"/>
          <a:ea typeface="Avenir Next Regular"/>
          <a:cs typeface="Avenir Next Regular"/>
        </a:font>
        <a:srgbClr val="838787"/>
      </a:tcTxStyle>
      <a:tcStyle>
        <a:tcBdr>
          <a:left>
            <a:ln w="12700" cap="flat">
              <a:solidFill>
                <a:srgbClr val="838787"/>
              </a:solidFill>
              <a:prstDash val="solid"/>
              <a:round/>
            </a:ln>
          </a:left>
          <a:right>
            <a:ln w="12700" cap="flat">
              <a:solidFill>
                <a:srgbClr val="838787"/>
              </a:solidFill>
              <a:prstDash val="solid"/>
              <a:round/>
            </a:ln>
          </a:right>
          <a:top>
            <a:ln w="381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222222"/>
          </a:solidFill>
        </a:fill>
      </a:tcStyle>
    </a:lastRow>
    <a:firstRow>
      <a:tcTxStyle b="on" i="off">
        <a:font>
          <a:latin typeface="Avenir Next Regular"/>
          <a:ea typeface="Avenir Next Regular"/>
          <a:cs typeface="Avenir Next Regular"/>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381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222222"/>
          </a:solidFill>
        </a:fill>
      </a:tcStyle>
    </a:firstRow>
  </a:tblStyle>
  <a:tblStyle styleId="{2708684C-4D16-4618-839F-0558EEFCDFE6}" styleName="">
    <a:tblBg/>
    <a:wholeTbl>
      <a:tcTxStyle b="off" i="off">
        <a:font>
          <a:latin typeface="Avenir Next Medium"/>
          <a:ea typeface="Avenir Next Medium"/>
          <a:cs typeface="Avenir Next Medium"/>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838787">
              <a:alpha val="20000"/>
            </a:srgbClr>
          </a:solidFill>
        </a:fill>
      </a:tcStyle>
    </a:wholeTbl>
    <a:band2H>
      <a:tcTxStyle b="def" i="def"/>
      <a:tcStyle>
        <a:tcBdr/>
        <a:fill>
          <a:solidFill>
            <a:srgbClr val="FFFFFF"/>
          </a:solidFill>
        </a:fill>
      </a:tcStyle>
    </a:band2H>
    <a:firstCol>
      <a:tcTxStyle b="on" i="off">
        <a:font>
          <a:latin typeface="Avenir Next Regular"/>
          <a:ea typeface="Avenir Next Regular"/>
          <a:cs typeface="Avenir Next Regular"/>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838787">
              <a:alpha val="20000"/>
            </a:srgbClr>
          </a:solidFill>
        </a:fill>
      </a:tcStyle>
    </a:firstCol>
    <a:lastRow>
      <a:tcTxStyle b="on" i="off">
        <a:font>
          <a:latin typeface="Avenir Next Regular"/>
          <a:ea typeface="Avenir Next Regular"/>
          <a:cs typeface="Avenir Next Regular"/>
        </a:font>
        <a:srgbClr val="838787"/>
      </a:tcTxStyle>
      <a:tcStyle>
        <a:tcBdr>
          <a:left>
            <a:ln w="12700" cap="flat">
              <a:solidFill>
                <a:srgbClr val="838787"/>
              </a:solidFill>
              <a:prstDash val="solid"/>
              <a:round/>
            </a:ln>
          </a:left>
          <a:right>
            <a:ln w="12700" cap="flat">
              <a:solidFill>
                <a:srgbClr val="838787"/>
              </a:solidFill>
              <a:prstDash val="solid"/>
              <a:round/>
            </a:ln>
          </a:right>
          <a:top>
            <a:ln w="508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noFill/>
        </a:fill>
      </a:tcStyle>
    </a:lastRow>
    <a:firstRow>
      <a:tcTxStyle b="on" i="off">
        <a:font>
          <a:latin typeface="Avenir Next Regular"/>
          <a:ea typeface="Avenir Next Regular"/>
          <a:cs typeface="Avenir Next Regular"/>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254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686" name="Shape 686"/>
          <p:cNvSpPr/>
          <p:nvPr>
            <p:ph type="sldImg"/>
          </p:nvPr>
        </p:nvSpPr>
        <p:spPr>
          <a:xfrm>
            <a:off x="1143000" y="685800"/>
            <a:ext cx="4572000" cy="3429000"/>
          </a:xfrm>
          <a:prstGeom prst="rect">
            <a:avLst/>
          </a:prstGeom>
        </p:spPr>
        <p:txBody>
          <a:bodyPr/>
          <a:lstStyle/>
          <a:p>
            <a:pPr/>
          </a:p>
        </p:txBody>
      </p:sp>
      <p:sp>
        <p:nvSpPr>
          <p:cNvPr id="687" name="Shape 68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6999"/>
      </a:lnSpc>
      <a:defRPr sz="2200">
        <a:latin typeface="+mn-lt"/>
        <a:ea typeface="+mn-ea"/>
        <a:cs typeface="+mn-cs"/>
        <a:sym typeface="Helvetica Neue"/>
      </a:defRPr>
    </a:lvl1pPr>
    <a:lvl2pPr indent="228600" defTabSz="457200" latinLnBrk="0">
      <a:lnSpc>
        <a:spcPct val="116999"/>
      </a:lnSpc>
      <a:defRPr sz="2200">
        <a:latin typeface="+mn-lt"/>
        <a:ea typeface="+mn-ea"/>
        <a:cs typeface="+mn-cs"/>
        <a:sym typeface="Helvetica Neue"/>
      </a:defRPr>
    </a:lvl2pPr>
    <a:lvl3pPr indent="457200" defTabSz="457200" latinLnBrk="0">
      <a:lnSpc>
        <a:spcPct val="116999"/>
      </a:lnSpc>
      <a:defRPr sz="2200">
        <a:latin typeface="+mn-lt"/>
        <a:ea typeface="+mn-ea"/>
        <a:cs typeface="+mn-cs"/>
        <a:sym typeface="Helvetica Neue"/>
      </a:defRPr>
    </a:lvl3pPr>
    <a:lvl4pPr indent="685800" defTabSz="457200" latinLnBrk="0">
      <a:lnSpc>
        <a:spcPct val="116999"/>
      </a:lnSpc>
      <a:defRPr sz="2200">
        <a:latin typeface="+mn-lt"/>
        <a:ea typeface="+mn-ea"/>
        <a:cs typeface="+mn-cs"/>
        <a:sym typeface="Helvetica Neue"/>
      </a:defRPr>
    </a:lvl4pPr>
    <a:lvl5pPr indent="914400" defTabSz="457200" latinLnBrk="0">
      <a:lnSpc>
        <a:spcPct val="116999"/>
      </a:lnSpc>
      <a:defRPr sz="2200">
        <a:latin typeface="+mn-lt"/>
        <a:ea typeface="+mn-ea"/>
        <a:cs typeface="+mn-cs"/>
        <a:sym typeface="Helvetica Neue"/>
      </a:defRPr>
    </a:lvl5pPr>
    <a:lvl6pPr indent="1143000" defTabSz="457200" latinLnBrk="0">
      <a:lnSpc>
        <a:spcPct val="116999"/>
      </a:lnSpc>
      <a:defRPr sz="2200">
        <a:latin typeface="+mn-lt"/>
        <a:ea typeface="+mn-ea"/>
        <a:cs typeface="+mn-cs"/>
        <a:sym typeface="Helvetica Neue"/>
      </a:defRPr>
    </a:lvl6pPr>
    <a:lvl7pPr indent="1371600" defTabSz="457200" latinLnBrk="0">
      <a:lnSpc>
        <a:spcPct val="116999"/>
      </a:lnSpc>
      <a:defRPr sz="2200">
        <a:latin typeface="+mn-lt"/>
        <a:ea typeface="+mn-ea"/>
        <a:cs typeface="+mn-cs"/>
        <a:sym typeface="Helvetica Neue"/>
      </a:defRPr>
    </a:lvl7pPr>
    <a:lvl8pPr indent="1600200" defTabSz="457200" latinLnBrk="0">
      <a:lnSpc>
        <a:spcPct val="116999"/>
      </a:lnSpc>
      <a:defRPr sz="2200">
        <a:latin typeface="+mn-lt"/>
        <a:ea typeface="+mn-ea"/>
        <a:cs typeface="+mn-cs"/>
        <a:sym typeface="Helvetica Neue"/>
      </a:defRPr>
    </a:lvl8pPr>
    <a:lvl9pPr indent="1828800" defTabSz="457200" latinLnBrk="0">
      <a:lnSpc>
        <a:spcPct val="116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Úvodná snímka">
    <p:spTree>
      <p:nvGrpSpPr>
        <p:cNvPr id="1" name=""/>
        <p:cNvGrpSpPr/>
        <p:nvPr/>
      </p:nvGrpSpPr>
      <p:grpSpPr>
        <a:xfrm>
          <a:off x="0" y="0"/>
          <a:ext cx="0" cy="0"/>
          <a:chOff x="0" y="0"/>
          <a:chExt cx="0" cy="0"/>
        </a:xfrm>
      </p:grpSpPr>
      <p:sp>
        <p:nvSpPr>
          <p:cNvPr id="12" name="Text názvu"/>
          <p:cNvSpPr txBox="1"/>
          <p:nvPr>
            <p:ph type="title"/>
          </p:nvPr>
        </p:nvSpPr>
        <p:spPr>
          <a:xfrm>
            <a:off x="3048000" y="2244725"/>
            <a:ext cx="18288000" cy="4775200"/>
          </a:xfrm>
          <a:prstGeom prst="rect">
            <a:avLst/>
          </a:prstGeom>
        </p:spPr>
        <p:txBody>
          <a:bodyPr anchor="b"/>
          <a:lstStyle>
            <a:lvl1pPr algn="ctr">
              <a:defRPr sz="6000"/>
            </a:lvl1pPr>
          </a:lstStyle>
          <a:p>
            <a:pPr/>
            <a:r>
              <a:t>Text názvu</a:t>
            </a:r>
          </a:p>
        </p:txBody>
      </p:sp>
      <p:sp>
        <p:nvSpPr>
          <p:cNvPr id="13" name="Text úrovne 1…"/>
          <p:cNvSpPr txBox="1"/>
          <p:nvPr>
            <p:ph type="body" sz="quarter" idx="1"/>
          </p:nvPr>
        </p:nvSpPr>
        <p:spPr>
          <a:xfrm>
            <a:off x="3048000" y="7204075"/>
            <a:ext cx="18288000" cy="3311525"/>
          </a:xfrm>
          <a:prstGeom prst="rect">
            <a:avLst/>
          </a:prstGeom>
        </p:spPr>
        <p:txBody>
          <a:bodyPr/>
          <a:lstStyle>
            <a:lvl1pPr marL="0" indent="0" algn="ctr">
              <a:buClrTx/>
              <a:buSzTx/>
              <a:buFontTx/>
              <a:buNone/>
              <a:defRPr sz="2400"/>
            </a:lvl1pPr>
            <a:lvl2pPr marL="0" indent="457200" algn="ctr">
              <a:buClrTx/>
              <a:buSzTx/>
              <a:buFontTx/>
              <a:buNone/>
              <a:defRPr sz="2400"/>
            </a:lvl2pPr>
            <a:lvl3pPr marL="0" indent="914400" algn="ctr">
              <a:buClrTx/>
              <a:buSzTx/>
              <a:buFontTx/>
              <a:buNone/>
              <a:defRPr sz="2400"/>
            </a:lvl3pPr>
            <a:lvl4pPr marL="0" indent="1371600" algn="ctr">
              <a:buClrTx/>
              <a:buSzTx/>
              <a:buFontTx/>
              <a:buNone/>
              <a:defRPr sz="2400"/>
            </a:lvl4pPr>
            <a:lvl5pPr marL="0" indent="1828800" algn="ctr">
              <a:buClrTx/>
              <a:buSzTx/>
              <a:buFontTx/>
              <a:buNone/>
              <a:defRPr sz="2400"/>
            </a:lvl5pPr>
          </a:lstStyle>
          <a:p>
            <a:pPr/>
            <a:r>
              <a:t>Text úrovne 1</a:t>
            </a:r>
          </a:p>
          <a:p>
            <a:pPr lvl="1"/>
            <a:r>
              <a:t>Text úrovne 2</a:t>
            </a:r>
          </a:p>
          <a:p>
            <a:pPr lvl="2"/>
            <a:r>
              <a:t>Text úrovne 3</a:t>
            </a:r>
          </a:p>
          <a:p>
            <a:pPr lvl="3"/>
            <a:r>
              <a:t>Text úrovne 4</a:t>
            </a:r>
          </a:p>
          <a:p>
            <a:pPr lvl="4"/>
            <a:r>
              <a:t>Text úrovne 5</a:t>
            </a:r>
          </a:p>
        </p:txBody>
      </p:sp>
      <p:sp>
        <p:nvSpPr>
          <p:cNvPr id="14" name="Číslo snímky"/>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Úvodná snímka">
    <p:bg>
      <p:bgPr>
        <a:solidFill>
          <a:srgbClr val="222222"/>
        </a:solidFill>
      </p:bgPr>
    </p:bg>
    <p:spTree>
      <p:nvGrpSpPr>
        <p:cNvPr id="1" name=""/>
        <p:cNvGrpSpPr/>
        <p:nvPr/>
      </p:nvGrpSpPr>
      <p:grpSpPr>
        <a:xfrm>
          <a:off x="0" y="0"/>
          <a:ext cx="0" cy="0"/>
          <a:chOff x="0" y="0"/>
          <a:chExt cx="0" cy="0"/>
        </a:xfrm>
      </p:grpSpPr>
      <p:sp>
        <p:nvSpPr>
          <p:cNvPr id="93" name="Text názvu"/>
          <p:cNvSpPr txBox="1"/>
          <p:nvPr>
            <p:ph type="title"/>
          </p:nvPr>
        </p:nvSpPr>
        <p:spPr>
          <a:xfrm>
            <a:off x="3048000" y="2244725"/>
            <a:ext cx="18288000" cy="4775200"/>
          </a:xfrm>
          <a:prstGeom prst="rect">
            <a:avLst/>
          </a:prstGeom>
        </p:spPr>
        <p:txBody>
          <a:bodyPr anchor="b"/>
          <a:lstStyle>
            <a:lvl1pPr algn="ctr">
              <a:defRPr sz="6000"/>
            </a:lvl1pPr>
          </a:lstStyle>
          <a:p>
            <a:pPr/>
            <a:r>
              <a:t>Text názvu</a:t>
            </a:r>
          </a:p>
        </p:txBody>
      </p:sp>
      <p:sp>
        <p:nvSpPr>
          <p:cNvPr id="94" name="Text úrovne 1…"/>
          <p:cNvSpPr txBox="1"/>
          <p:nvPr>
            <p:ph type="body" sz="quarter" idx="1"/>
          </p:nvPr>
        </p:nvSpPr>
        <p:spPr>
          <a:xfrm>
            <a:off x="3048000" y="7204075"/>
            <a:ext cx="18288000" cy="3311525"/>
          </a:xfrm>
          <a:prstGeom prst="rect">
            <a:avLst/>
          </a:prstGeom>
        </p:spPr>
        <p:txBody>
          <a:bodyPr/>
          <a:lstStyle>
            <a:lvl1pPr marL="0" indent="0" algn="ctr">
              <a:buClrTx/>
              <a:buSzTx/>
              <a:buFontTx/>
              <a:buNone/>
              <a:defRPr sz="2400"/>
            </a:lvl1pPr>
            <a:lvl2pPr marL="0" indent="457200" algn="ctr">
              <a:buClrTx/>
              <a:buSzTx/>
              <a:buFontTx/>
              <a:buNone/>
              <a:defRPr sz="2400"/>
            </a:lvl2pPr>
            <a:lvl3pPr marL="0" indent="914400" algn="ctr">
              <a:buClrTx/>
              <a:buSzTx/>
              <a:buFontTx/>
              <a:buNone/>
              <a:defRPr sz="2400"/>
            </a:lvl3pPr>
            <a:lvl4pPr marL="0" indent="1371600" algn="ctr">
              <a:buClrTx/>
              <a:buSzTx/>
              <a:buFontTx/>
              <a:buNone/>
              <a:defRPr sz="2400"/>
            </a:lvl4pPr>
            <a:lvl5pPr marL="0" indent="1828800" algn="ctr">
              <a:buClrTx/>
              <a:buSzTx/>
              <a:buFontTx/>
              <a:buNone/>
              <a:defRPr sz="2400"/>
            </a:lvl5pPr>
          </a:lstStyle>
          <a:p>
            <a:pPr/>
            <a:r>
              <a:t>Text úrovne 1</a:t>
            </a:r>
          </a:p>
          <a:p>
            <a:pPr lvl="1"/>
            <a:r>
              <a:t>Text úrovne 2</a:t>
            </a:r>
          </a:p>
          <a:p>
            <a:pPr lvl="2"/>
            <a:r>
              <a:t>Text úrovne 3</a:t>
            </a:r>
          </a:p>
          <a:p>
            <a:pPr lvl="3"/>
            <a:r>
              <a:t>Text úrovne 4</a:t>
            </a:r>
          </a:p>
          <a:p>
            <a:pPr lvl="4"/>
            <a:r>
              <a:t>Text úrovne 5</a:t>
            </a:r>
          </a:p>
        </p:txBody>
      </p:sp>
      <p:sp>
        <p:nvSpPr>
          <p:cNvPr id="95" name="Číslo snímky"/>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Nadpis a obsah">
    <p:bg>
      <p:bgPr>
        <a:solidFill>
          <a:srgbClr val="222222"/>
        </a:solidFill>
      </p:bgPr>
    </p:bg>
    <p:spTree>
      <p:nvGrpSpPr>
        <p:cNvPr id="1" name=""/>
        <p:cNvGrpSpPr/>
        <p:nvPr/>
      </p:nvGrpSpPr>
      <p:grpSpPr>
        <a:xfrm>
          <a:off x="0" y="0"/>
          <a:ext cx="0" cy="0"/>
          <a:chOff x="0" y="0"/>
          <a:chExt cx="0" cy="0"/>
        </a:xfrm>
      </p:grpSpPr>
      <p:sp>
        <p:nvSpPr>
          <p:cNvPr id="102" name="Text názvu"/>
          <p:cNvSpPr txBox="1"/>
          <p:nvPr>
            <p:ph type="title"/>
          </p:nvPr>
        </p:nvSpPr>
        <p:spPr>
          <a:xfrm>
            <a:off x="762000" y="2159000"/>
            <a:ext cx="11811000" cy="1016000"/>
          </a:xfrm>
          <a:prstGeom prst="rect">
            <a:avLst/>
          </a:prstGeom>
        </p:spPr>
        <p:txBody>
          <a:bodyPr/>
          <a:lstStyle/>
          <a:p>
            <a:pPr/>
            <a:r>
              <a:t>Text názvu</a:t>
            </a:r>
          </a:p>
        </p:txBody>
      </p:sp>
      <p:sp>
        <p:nvSpPr>
          <p:cNvPr id="103" name="Text úrovne 1…"/>
          <p:cNvSpPr txBox="1"/>
          <p:nvPr>
            <p:ph type="body" sz="half" idx="1"/>
          </p:nvPr>
        </p:nvSpPr>
        <p:spPr>
          <a:xfrm>
            <a:off x="762000" y="3860800"/>
            <a:ext cx="11811000" cy="8585200"/>
          </a:xfrm>
          <a:prstGeom prst="rect">
            <a:avLst/>
          </a:prstGeom>
        </p:spPr>
        <p:txBody>
          <a:bodyPr/>
          <a:lstStyle/>
          <a:p>
            <a:pPr/>
            <a:r>
              <a:t>Text úrovne 1</a:t>
            </a:r>
          </a:p>
          <a:p>
            <a:pPr lvl="1"/>
            <a:r>
              <a:t>Text úrovne 2</a:t>
            </a:r>
          </a:p>
          <a:p>
            <a:pPr lvl="2"/>
            <a:r>
              <a:t>Text úrovne 3</a:t>
            </a:r>
          </a:p>
          <a:p>
            <a:pPr lvl="3"/>
            <a:r>
              <a:t>Text úrovne 4</a:t>
            </a:r>
          </a:p>
          <a:p>
            <a:pPr lvl="4"/>
            <a:r>
              <a:t>Text úrovne 5</a:t>
            </a:r>
          </a:p>
        </p:txBody>
      </p:sp>
      <p:sp>
        <p:nvSpPr>
          <p:cNvPr id="104" name="Číslo snímky"/>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lavička sekcie">
    <p:bg>
      <p:bgPr>
        <a:solidFill>
          <a:srgbClr val="222222"/>
        </a:solidFill>
      </p:bgPr>
    </p:bg>
    <p:spTree>
      <p:nvGrpSpPr>
        <p:cNvPr id="1" name=""/>
        <p:cNvGrpSpPr/>
        <p:nvPr/>
      </p:nvGrpSpPr>
      <p:grpSpPr>
        <a:xfrm>
          <a:off x="0" y="0"/>
          <a:ext cx="0" cy="0"/>
          <a:chOff x="0" y="0"/>
          <a:chExt cx="0" cy="0"/>
        </a:xfrm>
      </p:grpSpPr>
      <p:sp>
        <p:nvSpPr>
          <p:cNvPr id="111" name="Text názvu"/>
          <p:cNvSpPr txBox="1"/>
          <p:nvPr>
            <p:ph type="title"/>
          </p:nvPr>
        </p:nvSpPr>
        <p:spPr>
          <a:xfrm>
            <a:off x="1663700" y="3419475"/>
            <a:ext cx="21031200" cy="5705475"/>
          </a:xfrm>
          <a:prstGeom prst="rect">
            <a:avLst/>
          </a:prstGeom>
        </p:spPr>
        <p:txBody>
          <a:bodyPr anchor="b"/>
          <a:lstStyle>
            <a:lvl1pPr>
              <a:defRPr sz="6000"/>
            </a:lvl1pPr>
          </a:lstStyle>
          <a:p>
            <a:pPr/>
            <a:r>
              <a:t>Text názvu</a:t>
            </a:r>
          </a:p>
        </p:txBody>
      </p:sp>
      <p:sp>
        <p:nvSpPr>
          <p:cNvPr id="112" name="Text úrovne 1…"/>
          <p:cNvSpPr txBox="1"/>
          <p:nvPr>
            <p:ph type="body" sz="quarter" idx="1"/>
          </p:nvPr>
        </p:nvSpPr>
        <p:spPr>
          <a:xfrm>
            <a:off x="1663700" y="9178925"/>
            <a:ext cx="21031200" cy="3000375"/>
          </a:xfrm>
          <a:prstGeom prst="rect">
            <a:avLst/>
          </a:prstGeom>
        </p:spPr>
        <p:txBody>
          <a:bodyPr/>
          <a:lstStyle>
            <a:lvl1pPr marL="0" indent="0">
              <a:buClrTx/>
              <a:buSzTx/>
              <a:buFontTx/>
              <a:buNone/>
              <a:defRPr sz="2400"/>
            </a:lvl1pPr>
            <a:lvl2pPr marL="0" indent="457200">
              <a:buClrTx/>
              <a:buSzTx/>
              <a:buFontTx/>
              <a:buNone/>
              <a:defRPr sz="2400"/>
            </a:lvl2pPr>
            <a:lvl3pPr marL="0" indent="914400">
              <a:buClrTx/>
              <a:buSzTx/>
              <a:buFontTx/>
              <a:buNone/>
              <a:defRPr sz="2400"/>
            </a:lvl3pPr>
            <a:lvl4pPr marL="0" indent="1371600">
              <a:buClrTx/>
              <a:buSzTx/>
              <a:buFontTx/>
              <a:buNone/>
              <a:defRPr sz="2400"/>
            </a:lvl4pPr>
            <a:lvl5pPr marL="0" indent="1828800">
              <a:buClrTx/>
              <a:buSzTx/>
              <a:buFontTx/>
              <a:buNone/>
              <a:defRPr sz="2400"/>
            </a:lvl5pPr>
          </a:lstStyle>
          <a:p>
            <a:pPr/>
            <a:r>
              <a:t>Text úrovne 1</a:t>
            </a:r>
          </a:p>
          <a:p>
            <a:pPr lvl="1"/>
            <a:r>
              <a:t>Text úrovne 2</a:t>
            </a:r>
          </a:p>
          <a:p>
            <a:pPr lvl="2"/>
            <a:r>
              <a:t>Text úrovne 3</a:t>
            </a:r>
          </a:p>
          <a:p>
            <a:pPr lvl="3"/>
            <a:r>
              <a:t>Text úrovne 4</a:t>
            </a:r>
          </a:p>
          <a:p>
            <a:pPr lvl="4"/>
            <a:r>
              <a:t>Text úrovne 5</a:t>
            </a:r>
          </a:p>
        </p:txBody>
      </p:sp>
      <p:sp>
        <p:nvSpPr>
          <p:cNvPr id="113" name="Číslo snímky"/>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va obsahy">
    <p:bg>
      <p:bgPr>
        <a:solidFill>
          <a:srgbClr val="222222"/>
        </a:solidFill>
      </p:bgPr>
    </p:bg>
    <p:spTree>
      <p:nvGrpSpPr>
        <p:cNvPr id="1" name=""/>
        <p:cNvGrpSpPr/>
        <p:nvPr/>
      </p:nvGrpSpPr>
      <p:grpSpPr>
        <a:xfrm>
          <a:off x="0" y="0"/>
          <a:ext cx="0" cy="0"/>
          <a:chOff x="0" y="0"/>
          <a:chExt cx="0" cy="0"/>
        </a:xfrm>
      </p:grpSpPr>
      <p:sp>
        <p:nvSpPr>
          <p:cNvPr id="120" name="Text názvu"/>
          <p:cNvSpPr txBox="1"/>
          <p:nvPr>
            <p:ph type="title"/>
          </p:nvPr>
        </p:nvSpPr>
        <p:spPr>
          <a:xfrm>
            <a:off x="762000" y="2159000"/>
            <a:ext cx="11811000" cy="1016000"/>
          </a:xfrm>
          <a:prstGeom prst="rect">
            <a:avLst/>
          </a:prstGeom>
        </p:spPr>
        <p:txBody>
          <a:bodyPr/>
          <a:lstStyle/>
          <a:p>
            <a:pPr/>
            <a:r>
              <a:t>Text názvu</a:t>
            </a:r>
          </a:p>
        </p:txBody>
      </p:sp>
      <p:sp>
        <p:nvSpPr>
          <p:cNvPr id="121" name="Text úrovne 1…"/>
          <p:cNvSpPr txBox="1"/>
          <p:nvPr>
            <p:ph type="body" sz="quarter" idx="1"/>
          </p:nvPr>
        </p:nvSpPr>
        <p:spPr>
          <a:xfrm>
            <a:off x="762000" y="3860800"/>
            <a:ext cx="5829300" cy="8585200"/>
          </a:xfrm>
          <a:prstGeom prst="rect">
            <a:avLst/>
          </a:prstGeom>
        </p:spPr>
        <p:txBody>
          <a:bodyPr/>
          <a:lstStyle/>
          <a:p>
            <a:pPr/>
            <a:r>
              <a:t>Text úrovne 1</a:t>
            </a:r>
          </a:p>
          <a:p>
            <a:pPr lvl="1"/>
            <a:r>
              <a:t>Text úrovne 2</a:t>
            </a:r>
          </a:p>
          <a:p>
            <a:pPr lvl="2"/>
            <a:r>
              <a:t>Text úrovne 3</a:t>
            </a:r>
          </a:p>
          <a:p>
            <a:pPr lvl="3"/>
            <a:r>
              <a:t>Text úrovne 4</a:t>
            </a:r>
          </a:p>
          <a:p>
            <a:pPr lvl="4"/>
            <a:r>
              <a:t>Text úrovne 5</a:t>
            </a:r>
          </a:p>
        </p:txBody>
      </p:sp>
      <p:sp>
        <p:nvSpPr>
          <p:cNvPr id="122" name="Číslo snímky"/>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orovnanie">
    <p:bg>
      <p:bgPr>
        <a:solidFill>
          <a:srgbClr val="222222"/>
        </a:solidFill>
      </p:bgPr>
    </p:bg>
    <p:spTree>
      <p:nvGrpSpPr>
        <p:cNvPr id="1" name=""/>
        <p:cNvGrpSpPr/>
        <p:nvPr/>
      </p:nvGrpSpPr>
      <p:grpSpPr>
        <a:xfrm>
          <a:off x="0" y="0"/>
          <a:ext cx="0" cy="0"/>
          <a:chOff x="0" y="0"/>
          <a:chExt cx="0" cy="0"/>
        </a:xfrm>
      </p:grpSpPr>
      <p:sp>
        <p:nvSpPr>
          <p:cNvPr id="129" name="Text názvu"/>
          <p:cNvSpPr txBox="1"/>
          <p:nvPr>
            <p:ph type="title"/>
          </p:nvPr>
        </p:nvSpPr>
        <p:spPr>
          <a:xfrm>
            <a:off x="1679575" y="730250"/>
            <a:ext cx="21031200" cy="2651125"/>
          </a:xfrm>
          <a:prstGeom prst="rect">
            <a:avLst/>
          </a:prstGeom>
        </p:spPr>
        <p:txBody>
          <a:bodyPr/>
          <a:lstStyle/>
          <a:p>
            <a:pPr/>
            <a:r>
              <a:t>Text názvu</a:t>
            </a:r>
          </a:p>
        </p:txBody>
      </p:sp>
      <p:sp>
        <p:nvSpPr>
          <p:cNvPr id="130" name="Text úrovne 1…"/>
          <p:cNvSpPr txBox="1"/>
          <p:nvPr>
            <p:ph type="body" sz="quarter" idx="1"/>
          </p:nvPr>
        </p:nvSpPr>
        <p:spPr>
          <a:xfrm>
            <a:off x="1679575" y="3362325"/>
            <a:ext cx="10315575" cy="1647825"/>
          </a:xfrm>
          <a:prstGeom prst="rect">
            <a:avLst/>
          </a:prstGeom>
        </p:spPr>
        <p:txBody>
          <a:bodyPr anchor="b"/>
          <a:lstStyle>
            <a:lvl1pPr marL="0" indent="0">
              <a:buClrTx/>
              <a:buSzTx/>
              <a:buFontTx/>
              <a:buNone/>
              <a:defRPr sz="2400"/>
            </a:lvl1pPr>
            <a:lvl2pPr marL="0" indent="457200">
              <a:buClrTx/>
              <a:buSzTx/>
              <a:buFontTx/>
              <a:buNone/>
              <a:defRPr sz="2400"/>
            </a:lvl2pPr>
            <a:lvl3pPr marL="0" indent="914400">
              <a:buClrTx/>
              <a:buSzTx/>
              <a:buFontTx/>
              <a:buNone/>
              <a:defRPr sz="2400"/>
            </a:lvl3pPr>
            <a:lvl4pPr marL="0" indent="1371600">
              <a:buClrTx/>
              <a:buSzTx/>
              <a:buFontTx/>
              <a:buNone/>
              <a:defRPr sz="2400"/>
            </a:lvl4pPr>
            <a:lvl5pPr marL="0" indent="1828800">
              <a:buClrTx/>
              <a:buSzTx/>
              <a:buFontTx/>
              <a:buNone/>
              <a:defRPr sz="2400"/>
            </a:lvl5pPr>
          </a:lstStyle>
          <a:p>
            <a:pPr/>
            <a:r>
              <a:t>Text úrovne 1</a:t>
            </a:r>
          </a:p>
          <a:p>
            <a:pPr lvl="1"/>
            <a:r>
              <a:t>Text úrovne 2</a:t>
            </a:r>
          </a:p>
          <a:p>
            <a:pPr lvl="2"/>
            <a:r>
              <a:t>Text úrovne 3</a:t>
            </a:r>
          </a:p>
          <a:p>
            <a:pPr lvl="3"/>
            <a:r>
              <a:t>Text úrovne 4</a:t>
            </a:r>
          </a:p>
          <a:p>
            <a:pPr lvl="4"/>
            <a:r>
              <a:t>Text úrovne 5</a:t>
            </a:r>
          </a:p>
        </p:txBody>
      </p:sp>
      <p:sp>
        <p:nvSpPr>
          <p:cNvPr id="131" name="Zástupný text 4"/>
          <p:cNvSpPr/>
          <p:nvPr>
            <p:ph type="body" sz="quarter" idx="21"/>
          </p:nvPr>
        </p:nvSpPr>
        <p:spPr>
          <a:xfrm>
            <a:off x="12344400" y="3362325"/>
            <a:ext cx="10366375" cy="1647825"/>
          </a:xfrm>
          <a:prstGeom prst="rect">
            <a:avLst/>
          </a:prstGeom>
        </p:spPr>
        <p:txBody>
          <a:bodyPr anchor="b"/>
          <a:lstStyle/>
          <a:p>
            <a:pPr marL="0" indent="0">
              <a:buClrTx/>
              <a:buSzTx/>
              <a:buFontTx/>
              <a:buNone/>
              <a:defRPr sz="2400"/>
            </a:pPr>
          </a:p>
        </p:txBody>
      </p:sp>
      <p:sp>
        <p:nvSpPr>
          <p:cNvPr id="132" name="Číslo snímky"/>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Len nadpis">
    <p:bg>
      <p:bgPr>
        <a:solidFill>
          <a:srgbClr val="222222"/>
        </a:solidFill>
      </p:bgPr>
    </p:bg>
    <p:spTree>
      <p:nvGrpSpPr>
        <p:cNvPr id="1" name=""/>
        <p:cNvGrpSpPr/>
        <p:nvPr/>
      </p:nvGrpSpPr>
      <p:grpSpPr>
        <a:xfrm>
          <a:off x="0" y="0"/>
          <a:ext cx="0" cy="0"/>
          <a:chOff x="0" y="0"/>
          <a:chExt cx="0" cy="0"/>
        </a:xfrm>
      </p:grpSpPr>
      <p:sp>
        <p:nvSpPr>
          <p:cNvPr id="139" name="Text názvu"/>
          <p:cNvSpPr txBox="1"/>
          <p:nvPr>
            <p:ph type="title"/>
          </p:nvPr>
        </p:nvSpPr>
        <p:spPr>
          <a:xfrm>
            <a:off x="762000" y="2159000"/>
            <a:ext cx="11811000" cy="1016000"/>
          </a:xfrm>
          <a:prstGeom prst="rect">
            <a:avLst/>
          </a:prstGeom>
        </p:spPr>
        <p:txBody>
          <a:bodyPr/>
          <a:lstStyle/>
          <a:p>
            <a:pPr/>
            <a:r>
              <a:t>Text názvu</a:t>
            </a:r>
          </a:p>
        </p:txBody>
      </p:sp>
      <p:sp>
        <p:nvSpPr>
          <p:cNvPr id="140" name="Číslo snímky"/>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ázdna">
    <p:bg>
      <p:bgPr>
        <a:solidFill>
          <a:srgbClr val="222222"/>
        </a:solidFill>
      </p:bgPr>
    </p:bg>
    <p:spTree>
      <p:nvGrpSpPr>
        <p:cNvPr id="1" name=""/>
        <p:cNvGrpSpPr/>
        <p:nvPr/>
      </p:nvGrpSpPr>
      <p:grpSpPr>
        <a:xfrm>
          <a:off x="0" y="0"/>
          <a:ext cx="0" cy="0"/>
          <a:chOff x="0" y="0"/>
          <a:chExt cx="0" cy="0"/>
        </a:xfrm>
      </p:grpSpPr>
      <p:sp>
        <p:nvSpPr>
          <p:cNvPr id="147" name="Číslo snímky"/>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bsah s popisom">
    <p:bg>
      <p:bgPr>
        <a:solidFill>
          <a:srgbClr val="222222"/>
        </a:solidFill>
      </p:bgPr>
    </p:bg>
    <p:spTree>
      <p:nvGrpSpPr>
        <p:cNvPr id="1" name=""/>
        <p:cNvGrpSpPr/>
        <p:nvPr/>
      </p:nvGrpSpPr>
      <p:grpSpPr>
        <a:xfrm>
          <a:off x="0" y="0"/>
          <a:ext cx="0" cy="0"/>
          <a:chOff x="0" y="0"/>
          <a:chExt cx="0" cy="0"/>
        </a:xfrm>
      </p:grpSpPr>
      <p:sp>
        <p:nvSpPr>
          <p:cNvPr id="154" name="Text názvu"/>
          <p:cNvSpPr txBox="1"/>
          <p:nvPr>
            <p:ph type="title"/>
          </p:nvPr>
        </p:nvSpPr>
        <p:spPr>
          <a:xfrm>
            <a:off x="1679575" y="914400"/>
            <a:ext cx="7864475" cy="3200400"/>
          </a:xfrm>
          <a:prstGeom prst="rect">
            <a:avLst/>
          </a:prstGeom>
        </p:spPr>
        <p:txBody>
          <a:bodyPr anchor="b"/>
          <a:lstStyle>
            <a:lvl1pPr>
              <a:defRPr sz="3200"/>
            </a:lvl1pPr>
          </a:lstStyle>
          <a:p>
            <a:pPr/>
            <a:r>
              <a:t>Text názvu</a:t>
            </a:r>
          </a:p>
        </p:txBody>
      </p:sp>
      <p:sp>
        <p:nvSpPr>
          <p:cNvPr id="155" name="Text úrovne 1…"/>
          <p:cNvSpPr txBox="1"/>
          <p:nvPr>
            <p:ph type="body" sz="half" idx="1"/>
          </p:nvPr>
        </p:nvSpPr>
        <p:spPr>
          <a:xfrm>
            <a:off x="10366375" y="1974850"/>
            <a:ext cx="12344400" cy="9747250"/>
          </a:xfrm>
          <a:prstGeom prst="rect">
            <a:avLst/>
          </a:prstGeom>
        </p:spPr>
        <p:txBody>
          <a:bodyPr/>
          <a:lstStyle>
            <a:lvl1pPr>
              <a:defRPr sz="3200"/>
            </a:lvl1pPr>
            <a:lvl2pPr marL="1360714" indent="-725714">
              <a:defRPr sz="3200"/>
            </a:lvl2pPr>
            <a:lvl3pPr marL="2116666" indent="-846666">
              <a:defRPr sz="3200"/>
            </a:lvl3pPr>
            <a:lvl4pPr marL="2921000" indent="-1016000">
              <a:defRPr sz="3200"/>
            </a:lvl4pPr>
            <a:lvl5pPr marL="3556000" indent="-1016000">
              <a:defRPr sz="3200"/>
            </a:lvl5pPr>
          </a:lstStyle>
          <a:p>
            <a:pPr/>
            <a:r>
              <a:t>Text úrovne 1</a:t>
            </a:r>
          </a:p>
          <a:p>
            <a:pPr lvl="1"/>
            <a:r>
              <a:t>Text úrovne 2</a:t>
            </a:r>
          </a:p>
          <a:p>
            <a:pPr lvl="2"/>
            <a:r>
              <a:t>Text úrovne 3</a:t>
            </a:r>
          </a:p>
          <a:p>
            <a:pPr lvl="3"/>
            <a:r>
              <a:t>Text úrovne 4</a:t>
            </a:r>
          </a:p>
          <a:p>
            <a:pPr lvl="4"/>
            <a:r>
              <a:t>Text úrovne 5</a:t>
            </a:r>
          </a:p>
        </p:txBody>
      </p:sp>
      <p:sp>
        <p:nvSpPr>
          <p:cNvPr id="156" name="Zástupný text 3"/>
          <p:cNvSpPr/>
          <p:nvPr>
            <p:ph type="body" sz="quarter" idx="21"/>
          </p:nvPr>
        </p:nvSpPr>
        <p:spPr>
          <a:xfrm>
            <a:off x="1679575" y="4114800"/>
            <a:ext cx="7864475" cy="7623175"/>
          </a:xfrm>
          <a:prstGeom prst="rect">
            <a:avLst/>
          </a:prstGeom>
        </p:spPr>
        <p:txBody>
          <a:bodyPr/>
          <a:lstStyle/>
          <a:p>
            <a:pPr marL="0" indent="0">
              <a:buClrTx/>
              <a:buSzTx/>
              <a:buFontTx/>
              <a:buNone/>
              <a:defRPr sz="1600"/>
            </a:pPr>
          </a:p>
        </p:txBody>
      </p:sp>
      <p:sp>
        <p:nvSpPr>
          <p:cNvPr id="157" name="Číslo snímky"/>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brázok s popisom">
    <p:bg>
      <p:bgPr>
        <a:solidFill>
          <a:srgbClr val="222222"/>
        </a:solidFill>
      </p:bgPr>
    </p:bg>
    <p:spTree>
      <p:nvGrpSpPr>
        <p:cNvPr id="1" name=""/>
        <p:cNvGrpSpPr/>
        <p:nvPr/>
      </p:nvGrpSpPr>
      <p:grpSpPr>
        <a:xfrm>
          <a:off x="0" y="0"/>
          <a:ext cx="0" cy="0"/>
          <a:chOff x="0" y="0"/>
          <a:chExt cx="0" cy="0"/>
        </a:xfrm>
      </p:grpSpPr>
      <p:sp>
        <p:nvSpPr>
          <p:cNvPr id="164" name="Text názvu"/>
          <p:cNvSpPr txBox="1"/>
          <p:nvPr>
            <p:ph type="title"/>
          </p:nvPr>
        </p:nvSpPr>
        <p:spPr>
          <a:xfrm>
            <a:off x="1679575" y="914400"/>
            <a:ext cx="7864475" cy="3200400"/>
          </a:xfrm>
          <a:prstGeom prst="rect">
            <a:avLst/>
          </a:prstGeom>
        </p:spPr>
        <p:txBody>
          <a:bodyPr anchor="b"/>
          <a:lstStyle>
            <a:lvl1pPr>
              <a:defRPr sz="3200"/>
            </a:lvl1pPr>
          </a:lstStyle>
          <a:p>
            <a:pPr/>
            <a:r>
              <a:t>Text názvu</a:t>
            </a:r>
          </a:p>
        </p:txBody>
      </p:sp>
      <p:sp>
        <p:nvSpPr>
          <p:cNvPr id="165" name="Zástupný objekt pre obrázok 2"/>
          <p:cNvSpPr/>
          <p:nvPr>
            <p:ph type="pic" sz="half" idx="21"/>
          </p:nvPr>
        </p:nvSpPr>
        <p:spPr>
          <a:xfrm>
            <a:off x="10366375" y="1974850"/>
            <a:ext cx="12344400" cy="9747250"/>
          </a:xfrm>
          <a:prstGeom prst="rect">
            <a:avLst/>
          </a:prstGeom>
        </p:spPr>
        <p:txBody>
          <a:bodyPr lIns="91439" tIns="45719" rIns="91439" bIns="45719">
            <a:noAutofit/>
          </a:bodyPr>
          <a:lstStyle/>
          <a:p>
            <a:pPr/>
          </a:p>
        </p:txBody>
      </p:sp>
      <p:sp>
        <p:nvSpPr>
          <p:cNvPr id="166" name="Text úrovne 1…"/>
          <p:cNvSpPr txBox="1"/>
          <p:nvPr>
            <p:ph type="body" sz="quarter" idx="1"/>
          </p:nvPr>
        </p:nvSpPr>
        <p:spPr>
          <a:xfrm>
            <a:off x="1679575" y="4114800"/>
            <a:ext cx="7864475" cy="7623175"/>
          </a:xfrm>
          <a:prstGeom prst="rect">
            <a:avLst/>
          </a:prstGeom>
        </p:spPr>
        <p:txBody>
          <a:bodyPr/>
          <a:lstStyle>
            <a:lvl1pPr marL="0" indent="0">
              <a:buClrTx/>
              <a:buSzTx/>
              <a:buFontTx/>
              <a:buNone/>
              <a:defRPr sz="1600"/>
            </a:lvl1pPr>
            <a:lvl2pPr marL="0" indent="457200">
              <a:buClrTx/>
              <a:buSzTx/>
              <a:buFontTx/>
              <a:buNone/>
              <a:defRPr sz="1600"/>
            </a:lvl2pPr>
            <a:lvl3pPr marL="0" indent="914400">
              <a:buClrTx/>
              <a:buSzTx/>
              <a:buFontTx/>
              <a:buNone/>
              <a:defRPr sz="1600"/>
            </a:lvl3pPr>
            <a:lvl4pPr marL="0" indent="1371600">
              <a:buClrTx/>
              <a:buSzTx/>
              <a:buFontTx/>
              <a:buNone/>
              <a:defRPr sz="1600"/>
            </a:lvl4pPr>
            <a:lvl5pPr marL="0" indent="1828800">
              <a:buClrTx/>
              <a:buSzTx/>
              <a:buFontTx/>
              <a:buNone/>
              <a:defRPr sz="1600"/>
            </a:lvl5pPr>
          </a:lstStyle>
          <a:p>
            <a:pPr/>
            <a:r>
              <a:t>Text úrovne 1</a:t>
            </a:r>
          </a:p>
          <a:p>
            <a:pPr lvl="1"/>
            <a:r>
              <a:t>Text úrovne 2</a:t>
            </a:r>
          </a:p>
          <a:p>
            <a:pPr lvl="2"/>
            <a:r>
              <a:t>Text úrovne 3</a:t>
            </a:r>
          </a:p>
          <a:p>
            <a:pPr lvl="3"/>
            <a:r>
              <a:t>Text úrovne 4</a:t>
            </a:r>
          </a:p>
          <a:p>
            <a:pPr lvl="4"/>
            <a:r>
              <a:t>Text úrovne 5</a:t>
            </a:r>
          </a:p>
        </p:txBody>
      </p:sp>
      <p:sp>
        <p:nvSpPr>
          <p:cNvPr id="167" name="Číslo snímky"/>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Úvodná snímka">
    <p:bg>
      <p:bgPr>
        <a:solidFill>
          <a:srgbClr val="222222"/>
        </a:solidFill>
      </p:bgPr>
    </p:bg>
    <p:spTree>
      <p:nvGrpSpPr>
        <p:cNvPr id="1" name=""/>
        <p:cNvGrpSpPr/>
        <p:nvPr/>
      </p:nvGrpSpPr>
      <p:grpSpPr>
        <a:xfrm>
          <a:off x="0" y="0"/>
          <a:ext cx="0" cy="0"/>
          <a:chOff x="0" y="0"/>
          <a:chExt cx="0" cy="0"/>
        </a:xfrm>
      </p:grpSpPr>
      <p:sp>
        <p:nvSpPr>
          <p:cNvPr id="174" name="Text názvu"/>
          <p:cNvSpPr txBox="1"/>
          <p:nvPr>
            <p:ph type="title"/>
          </p:nvPr>
        </p:nvSpPr>
        <p:spPr>
          <a:xfrm>
            <a:off x="3048000" y="2244725"/>
            <a:ext cx="18288000" cy="4775200"/>
          </a:xfrm>
          <a:prstGeom prst="rect">
            <a:avLst/>
          </a:prstGeom>
        </p:spPr>
        <p:txBody>
          <a:bodyPr lIns="45719" tIns="45719" rIns="45719" bIns="45719" anchor="b"/>
          <a:lstStyle>
            <a:lvl1pPr algn="ctr">
              <a:defRPr sz="6000"/>
            </a:lvl1pPr>
          </a:lstStyle>
          <a:p>
            <a:pPr/>
            <a:r>
              <a:t>Text názvu</a:t>
            </a:r>
          </a:p>
        </p:txBody>
      </p:sp>
      <p:sp>
        <p:nvSpPr>
          <p:cNvPr id="175" name="Text úrovne 1…"/>
          <p:cNvSpPr txBox="1"/>
          <p:nvPr>
            <p:ph type="body" sz="quarter" idx="1"/>
          </p:nvPr>
        </p:nvSpPr>
        <p:spPr>
          <a:xfrm>
            <a:off x="3048000" y="7204075"/>
            <a:ext cx="18288000" cy="3311525"/>
          </a:xfrm>
          <a:prstGeom prst="rect">
            <a:avLst/>
          </a:prstGeom>
        </p:spPr>
        <p:txBody>
          <a:bodyPr/>
          <a:lstStyle>
            <a:lvl1pPr marL="0" indent="0" algn="ctr">
              <a:buClrTx/>
              <a:buSzTx/>
              <a:buFontTx/>
              <a:buNone/>
              <a:defRPr sz="2400"/>
            </a:lvl1pPr>
            <a:lvl2pPr marL="0" indent="457200" algn="ctr">
              <a:buClrTx/>
              <a:buSzTx/>
              <a:buFontTx/>
              <a:buNone/>
              <a:defRPr sz="2400"/>
            </a:lvl2pPr>
            <a:lvl3pPr marL="0" indent="914400" algn="ctr">
              <a:buClrTx/>
              <a:buSzTx/>
              <a:buFontTx/>
              <a:buNone/>
              <a:defRPr sz="2400"/>
            </a:lvl3pPr>
            <a:lvl4pPr marL="0" indent="1371600" algn="ctr">
              <a:buClrTx/>
              <a:buSzTx/>
              <a:buFontTx/>
              <a:buNone/>
              <a:defRPr sz="2400"/>
            </a:lvl4pPr>
            <a:lvl5pPr marL="0" indent="1828800" algn="ctr">
              <a:buClrTx/>
              <a:buSzTx/>
              <a:buFontTx/>
              <a:buNone/>
              <a:defRPr sz="2400"/>
            </a:lvl5pPr>
          </a:lstStyle>
          <a:p>
            <a:pPr/>
            <a:r>
              <a:t>Text úrovne 1</a:t>
            </a:r>
          </a:p>
          <a:p>
            <a:pPr lvl="1"/>
            <a:r>
              <a:t>Text úrovne 2</a:t>
            </a:r>
          </a:p>
          <a:p>
            <a:pPr lvl="2"/>
            <a:r>
              <a:t>Text úrovne 3</a:t>
            </a:r>
          </a:p>
          <a:p>
            <a:pPr lvl="3"/>
            <a:r>
              <a:t>Text úrovne 4</a:t>
            </a:r>
          </a:p>
          <a:p>
            <a:pPr lvl="4"/>
            <a:r>
              <a:t>Text úrovne 5</a:t>
            </a:r>
          </a:p>
        </p:txBody>
      </p:sp>
      <p:sp>
        <p:nvSpPr>
          <p:cNvPr id="176" name="Číslo snímky"/>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Nadpis a obsah">
    <p:spTree>
      <p:nvGrpSpPr>
        <p:cNvPr id="1" name=""/>
        <p:cNvGrpSpPr/>
        <p:nvPr/>
      </p:nvGrpSpPr>
      <p:grpSpPr>
        <a:xfrm>
          <a:off x="0" y="0"/>
          <a:ext cx="0" cy="0"/>
          <a:chOff x="0" y="0"/>
          <a:chExt cx="0" cy="0"/>
        </a:xfrm>
      </p:grpSpPr>
      <p:sp>
        <p:nvSpPr>
          <p:cNvPr id="21" name="Text názvu"/>
          <p:cNvSpPr txBox="1"/>
          <p:nvPr>
            <p:ph type="title"/>
          </p:nvPr>
        </p:nvSpPr>
        <p:spPr>
          <a:prstGeom prst="rect">
            <a:avLst/>
          </a:prstGeom>
        </p:spPr>
        <p:txBody>
          <a:bodyPr/>
          <a:lstStyle/>
          <a:p>
            <a:pPr/>
            <a:r>
              <a:t>Text názvu</a:t>
            </a:r>
          </a:p>
        </p:txBody>
      </p:sp>
      <p:sp>
        <p:nvSpPr>
          <p:cNvPr id="22" name="Text úrovne 1…"/>
          <p:cNvSpPr txBox="1"/>
          <p:nvPr>
            <p:ph type="body" idx="1"/>
          </p:nvPr>
        </p:nvSpPr>
        <p:spPr>
          <a:prstGeom prst="rect">
            <a:avLst/>
          </a:prstGeom>
        </p:spPr>
        <p:txBody>
          <a:bodyPr/>
          <a:lstStyle/>
          <a:p>
            <a:pPr/>
            <a:r>
              <a:t>Text úrovne 1</a:t>
            </a:r>
          </a:p>
          <a:p>
            <a:pPr lvl="1"/>
            <a:r>
              <a:t>Text úrovne 2</a:t>
            </a:r>
          </a:p>
          <a:p>
            <a:pPr lvl="2"/>
            <a:r>
              <a:t>Text úrovne 3</a:t>
            </a:r>
          </a:p>
          <a:p>
            <a:pPr lvl="3"/>
            <a:r>
              <a:t>Text úrovne 4</a:t>
            </a:r>
          </a:p>
          <a:p>
            <a:pPr lvl="4"/>
            <a:r>
              <a:t>Text úrovne 5</a:t>
            </a:r>
          </a:p>
        </p:txBody>
      </p:sp>
      <p:sp>
        <p:nvSpPr>
          <p:cNvPr id="23" name="Číslo snímky"/>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Nadpis a obsah">
    <p:bg>
      <p:bgPr>
        <a:solidFill>
          <a:srgbClr val="222222"/>
        </a:solidFill>
      </p:bgPr>
    </p:bg>
    <p:spTree>
      <p:nvGrpSpPr>
        <p:cNvPr id="1" name=""/>
        <p:cNvGrpSpPr/>
        <p:nvPr/>
      </p:nvGrpSpPr>
      <p:grpSpPr>
        <a:xfrm>
          <a:off x="0" y="0"/>
          <a:ext cx="0" cy="0"/>
          <a:chOff x="0" y="0"/>
          <a:chExt cx="0" cy="0"/>
        </a:xfrm>
      </p:grpSpPr>
      <p:sp>
        <p:nvSpPr>
          <p:cNvPr id="183" name="Text názvu"/>
          <p:cNvSpPr txBox="1"/>
          <p:nvPr>
            <p:ph type="title"/>
          </p:nvPr>
        </p:nvSpPr>
        <p:spPr>
          <a:xfrm>
            <a:off x="1676400" y="730250"/>
            <a:ext cx="21031200" cy="2651125"/>
          </a:xfrm>
          <a:prstGeom prst="rect">
            <a:avLst/>
          </a:prstGeom>
        </p:spPr>
        <p:txBody>
          <a:bodyPr lIns="45719" tIns="45719" rIns="45719" bIns="45719"/>
          <a:lstStyle/>
          <a:p>
            <a:pPr/>
            <a:r>
              <a:t>Text názvu</a:t>
            </a:r>
          </a:p>
        </p:txBody>
      </p:sp>
      <p:sp>
        <p:nvSpPr>
          <p:cNvPr id="184" name="Text úrovne 1…"/>
          <p:cNvSpPr txBox="1"/>
          <p:nvPr>
            <p:ph type="body" idx="1"/>
          </p:nvPr>
        </p:nvSpPr>
        <p:spPr>
          <a:prstGeom prst="rect">
            <a:avLst/>
          </a:prstGeom>
        </p:spPr>
        <p:txBody>
          <a:bodyPr/>
          <a:lstStyle/>
          <a:p>
            <a:pPr/>
            <a:r>
              <a:t>Text úrovne 1</a:t>
            </a:r>
          </a:p>
          <a:p>
            <a:pPr lvl="1"/>
            <a:r>
              <a:t>Text úrovne 2</a:t>
            </a:r>
          </a:p>
          <a:p>
            <a:pPr lvl="2"/>
            <a:r>
              <a:t>Text úrovne 3</a:t>
            </a:r>
          </a:p>
          <a:p>
            <a:pPr lvl="3"/>
            <a:r>
              <a:t>Text úrovne 4</a:t>
            </a:r>
          </a:p>
          <a:p>
            <a:pPr lvl="4"/>
            <a:r>
              <a:t>Text úrovne 5</a:t>
            </a:r>
          </a:p>
        </p:txBody>
      </p:sp>
      <p:sp>
        <p:nvSpPr>
          <p:cNvPr id="185" name="Číslo snímky"/>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lavička sekcie">
    <p:bg>
      <p:bgPr>
        <a:solidFill>
          <a:srgbClr val="222222"/>
        </a:solidFill>
      </p:bgPr>
    </p:bg>
    <p:spTree>
      <p:nvGrpSpPr>
        <p:cNvPr id="1" name=""/>
        <p:cNvGrpSpPr/>
        <p:nvPr/>
      </p:nvGrpSpPr>
      <p:grpSpPr>
        <a:xfrm>
          <a:off x="0" y="0"/>
          <a:ext cx="0" cy="0"/>
          <a:chOff x="0" y="0"/>
          <a:chExt cx="0" cy="0"/>
        </a:xfrm>
      </p:grpSpPr>
      <p:sp>
        <p:nvSpPr>
          <p:cNvPr id="192" name="Text názvu"/>
          <p:cNvSpPr txBox="1"/>
          <p:nvPr>
            <p:ph type="title"/>
          </p:nvPr>
        </p:nvSpPr>
        <p:spPr>
          <a:xfrm>
            <a:off x="1663700" y="3419475"/>
            <a:ext cx="21031200" cy="5705475"/>
          </a:xfrm>
          <a:prstGeom prst="rect">
            <a:avLst/>
          </a:prstGeom>
        </p:spPr>
        <p:txBody>
          <a:bodyPr lIns="45719" tIns="45719" rIns="45719" bIns="45719" anchor="b"/>
          <a:lstStyle>
            <a:lvl1pPr>
              <a:defRPr sz="6000"/>
            </a:lvl1pPr>
          </a:lstStyle>
          <a:p>
            <a:pPr/>
            <a:r>
              <a:t>Text názvu</a:t>
            </a:r>
          </a:p>
        </p:txBody>
      </p:sp>
      <p:sp>
        <p:nvSpPr>
          <p:cNvPr id="193" name="Text úrovne 1…"/>
          <p:cNvSpPr txBox="1"/>
          <p:nvPr>
            <p:ph type="body" sz="quarter" idx="1"/>
          </p:nvPr>
        </p:nvSpPr>
        <p:spPr>
          <a:xfrm>
            <a:off x="1663700" y="9178925"/>
            <a:ext cx="21031200" cy="3000375"/>
          </a:xfrm>
          <a:prstGeom prst="rect">
            <a:avLst/>
          </a:prstGeom>
        </p:spPr>
        <p:txBody>
          <a:bodyPr/>
          <a:lstStyle>
            <a:lvl1pPr marL="0" indent="0">
              <a:buClrTx/>
              <a:buSzTx/>
              <a:buFontTx/>
              <a:buNone/>
              <a:defRPr sz="2400"/>
            </a:lvl1pPr>
            <a:lvl2pPr marL="0" indent="457200">
              <a:buClrTx/>
              <a:buSzTx/>
              <a:buFontTx/>
              <a:buNone/>
              <a:defRPr sz="2400"/>
            </a:lvl2pPr>
            <a:lvl3pPr marL="0" indent="914400">
              <a:buClrTx/>
              <a:buSzTx/>
              <a:buFontTx/>
              <a:buNone/>
              <a:defRPr sz="2400"/>
            </a:lvl3pPr>
            <a:lvl4pPr marL="0" indent="1371600">
              <a:buClrTx/>
              <a:buSzTx/>
              <a:buFontTx/>
              <a:buNone/>
              <a:defRPr sz="2400"/>
            </a:lvl4pPr>
            <a:lvl5pPr marL="0" indent="1828800">
              <a:buClrTx/>
              <a:buSzTx/>
              <a:buFontTx/>
              <a:buNone/>
              <a:defRPr sz="2400"/>
            </a:lvl5pPr>
          </a:lstStyle>
          <a:p>
            <a:pPr/>
            <a:r>
              <a:t>Text úrovne 1</a:t>
            </a:r>
          </a:p>
          <a:p>
            <a:pPr lvl="1"/>
            <a:r>
              <a:t>Text úrovne 2</a:t>
            </a:r>
          </a:p>
          <a:p>
            <a:pPr lvl="2"/>
            <a:r>
              <a:t>Text úrovne 3</a:t>
            </a:r>
          </a:p>
          <a:p>
            <a:pPr lvl="3"/>
            <a:r>
              <a:t>Text úrovne 4</a:t>
            </a:r>
          </a:p>
          <a:p>
            <a:pPr lvl="4"/>
            <a:r>
              <a:t>Text úrovne 5</a:t>
            </a:r>
          </a:p>
        </p:txBody>
      </p:sp>
      <p:sp>
        <p:nvSpPr>
          <p:cNvPr id="194" name="Číslo snímky"/>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va obsahy">
    <p:bg>
      <p:bgPr>
        <a:solidFill>
          <a:srgbClr val="222222"/>
        </a:solidFill>
      </p:bgPr>
    </p:bg>
    <p:spTree>
      <p:nvGrpSpPr>
        <p:cNvPr id="1" name=""/>
        <p:cNvGrpSpPr/>
        <p:nvPr/>
      </p:nvGrpSpPr>
      <p:grpSpPr>
        <a:xfrm>
          <a:off x="0" y="0"/>
          <a:ext cx="0" cy="0"/>
          <a:chOff x="0" y="0"/>
          <a:chExt cx="0" cy="0"/>
        </a:xfrm>
      </p:grpSpPr>
      <p:sp>
        <p:nvSpPr>
          <p:cNvPr id="201" name="Text názvu"/>
          <p:cNvSpPr txBox="1"/>
          <p:nvPr>
            <p:ph type="title"/>
          </p:nvPr>
        </p:nvSpPr>
        <p:spPr>
          <a:xfrm>
            <a:off x="1676400" y="730250"/>
            <a:ext cx="21031200" cy="2651125"/>
          </a:xfrm>
          <a:prstGeom prst="rect">
            <a:avLst/>
          </a:prstGeom>
        </p:spPr>
        <p:txBody>
          <a:bodyPr lIns="45719" tIns="45719" rIns="45719" bIns="45719"/>
          <a:lstStyle/>
          <a:p>
            <a:pPr/>
            <a:r>
              <a:t>Text názvu</a:t>
            </a:r>
          </a:p>
        </p:txBody>
      </p:sp>
      <p:sp>
        <p:nvSpPr>
          <p:cNvPr id="202" name="Text úrovne 1…"/>
          <p:cNvSpPr txBox="1"/>
          <p:nvPr>
            <p:ph type="body" sz="half" idx="1"/>
          </p:nvPr>
        </p:nvSpPr>
        <p:spPr>
          <a:xfrm>
            <a:off x="762000" y="3860800"/>
            <a:ext cx="11353800" cy="8585200"/>
          </a:xfrm>
          <a:prstGeom prst="rect">
            <a:avLst/>
          </a:prstGeom>
        </p:spPr>
        <p:txBody>
          <a:bodyPr/>
          <a:lstStyle/>
          <a:p>
            <a:pPr/>
            <a:r>
              <a:t>Text úrovne 1</a:t>
            </a:r>
          </a:p>
          <a:p>
            <a:pPr lvl="1"/>
            <a:r>
              <a:t>Text úrovne 2</a:t>
            </a:r>
          </a:p>
          <a:p>
            <a:pPr lvl="2"/>
            <a:r>
              <a:t>Text úrovne 3</a:t>
            </a:r>
          </a:p>
          <a:p>
            <a:pPr lvl="3"/>
            <a:r>
              <a:t>Text úrovne 4</a:t>
            </a:r>
          </a:p>
          <a:p>
            <a:pPr lvl="4"/>
            <a:r>
              <a:t>Text úrovne 5</a:t>
            </a:r>
          </a:p>
        </p:txBody>
      </p:sp>
      <p:sp>
        <p:nvSpPr>
          <p:cNvPr id="203" name="Číslo snímky"/>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orovnanie">
    <p:bg>
      <p:bgPr>
        <a:solidFill>
          <a:srgbClr val="222222"/>
        </a:solidFill>
      </p:bgPr>
    </p:bg>
    <p:spTree>
      <p:nvGrpSpPr>
        <p:cNvPr id="1" name=""/>
        <p:cNvGrpSpPr/>
        <p:nvPr/>
      </p:nvGrpSpPr>
      <p:grpSpPr>
        <a:xfrm>
          <a:off x="0" y="0"/>
          <a:ext cx="0" cy="0"/>
          <a:chOff x="0" y="0"/>
          <a:chExt cx="0" cy="0"/>
        </a:xfrm>
      </p:grpSpPr>
      <p:sp>
        <p:nvSpPr>
          <p:cNvPr id="210" name="Text názvu"/>
          <p:cNvSpPr txBox="1"/>
          <p:nvPr>
            <p:ph type="title"/>
          </p:nvPr>
        </p:nvSpPr>
        <p:spPr>
          <a:xfrm>
            <a:off x="1679575" y="730250"/>
            <a:ext cx="21031200" cy="2651125"/>
          </a:xfrm>
          <a:prstGeom prst="rect">
            <a:avLst/>
          </a:prstGeom>
        </p:spPr>
        <p:txBody>
          <a:bodyPr lIns="45719" tIns="45719" rIns="45719" bIns="45719"/>
          <a:lstStyle/>
          <a:p>
            <a:pPr/>
            <a:r>
              <a:t>Text názvu</a:t>
            </a:r>
          </a:p>
        </p:txBody>
      </p:sp>
      <p:sp>
        <p:nvSpPr>
          <p:cNvPr id="211" name="Text úrovne 1…"/>
          <p:cNvSpPr txBox="1"/>
          <p:nvPr>
            <p:ph type="body" sz="quarter" idx="1"/>
          </p:nvPr>
        </p:nvSpPr>
        <p:spPr>
          <a:xfrm>
            <a:off x="1679575" y="3362325"/>
            <a:ext cx="10315575" cy="1647825"/>
          </a:xfrm>
          <a:prstGeom prst="rect">
            <a:avLst/>
          </a:prstGeom>
        </p:spPr>
        <p:txBody>
          <a:bodyPr anchor="b"/>
          <a:lstStyle>
            <a:lvl1pPr marL="0" indent="0">
              <a:buClrTx/>
              <a:buSzTx/>
              <a:buFontTx/>
              <a:buNone/>
              <a:defRPr sz="2400"/>
            </a:lvl1pPr>
            <a:lvl2pPr marL="0" indent="457200">
              <a:buClrTx/>
              <a:buSzTx/>
              <a:buFontTx/>
              <a:buNone/>
              <a:defRPr sz="2400"/>
            </a:lvl2pPr>
            <a:lvl3pPr marL="0" indent="914400">
              <a:buClrTx/>
              <a:buSzTx/>
              <a:buFontTx/>
              <a:buNone/>
              <a:defRPr sz="2400"/>
            </a:lvl3pPr>
            <a:lvl4pPr marL="0" indent="1371600">
              <a:buClrTx/>
              <a:buSzTx/>
              <a:buFontTx/>
              <a:buNone/>
              <a:defRPr sz="2400"/>
            </a:lvl4pPr>
            <a:lvl5pPr marL="0" indent="1828800">
              <a:buClrTx/>
              <a:buSzTx/>
              <a:buFontTx/>
              <a:buNone/>
              <a:defRPr sz="2400"/>
            </a:lvl5pPr>
          </a:lstStyle>
          <a:p>
            <a:pPr/>
            <a:r>
              <a:t>Text úrovne 1</a:t>
            </a:r>
          </a:p>
          <a:p>
            <a:pPr lvl="1"/>
            <a:r>
              <a:t>Text úrovne 2</a:t>
            </a:r>
          </a:p>
          <a:p>
            <a:pPr lvl="2"/>
            <a:r>
              <a:t>Text úrovne 3</a:t>
            </a:r>
          </a:p>
          <a:p>
            <a:pPr lvl="3"/>
            <a:r>
              <a:t>Text úrovne 4</a:t>
            </a:r>
          </a:p>
          <a:p>
            <a:pPr lvl="4"/>
            <a:r>
              <a:t>Text úrovne 5</a:t>
            </a:r>
          </a:p>
        </p:txBody>
      </p:sp>
      <p:sp>
        <p:nvSpPr>
          <p:cNvPr id="212" name="Zástupný text 4"/>
          <p:cNvSpPr/>
          <p:nvPr>
            <p:ph type="body" sz="quarter" idx="21"/>
          </p:nvPr>
        </p:nvSpPr>
        <p:spPr>
          <a:xfrm>
            <a:off x="12344400" y="3362325"/>
            <a:ext cx="10366375" cy="1647825"/>
          </a:xfrm>
          <a:prstGeom prst="rect">
            <a:avLst/>
          </a:prstGeom>
        </p:spPr>
        <p:txBody>
          <a:bodyPr anchor="b"/>
          <a:lstStyle/>
          <a:p>
            <a:pPr marL="0" indent="0">
              <a:buClrTx/>
              <a:buSzTx/>
              <a:buFontTx/>
              <a:buNone/>
              <a:defRPr sz="2400"/>
            </a:pPr>
          </a:p>
        </p:txBody>
      </p:sp>
      <p:sp>
        <p:nvSpPr>
          <p:cNvPr id="213" name="Číslo snímky"/>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Len nadpis">
    <p:bg>
      <p:bgPr>
        <a:solidFill>
          <a:srgbClr val="222222"/>
        </a:solidFill>
      </p:bgPr>
    </p:bg>
    <p:spTree>
      <p:nvGrpSpPr>
        <p:cNvPr id="1" name=""/>
        <p:cNvGrpSpPr/>
        <p:nvPr/>
      </p:nvGrpSpPr>
      <p:grpSpPr>
        <a:xfrm>
          <a:off x="0" y="0"/>
          <a:ext cx="0" cy="0"/>
          <a:chOff x="0" y="0"/>
          <a:chExt cx="0" cy="0"/>
        </a:xfrm>
      </p:grpSpPr>
      <p:sp>
        <p:nvSpPr>
          <p:cNvPr id="220" name="Text názvu"/>
          <p:cNvSpPr txBox="1"/>
          <p:nvPr>
            <p:ph type="title"/>
          </p:nvPr>
        </p:nvSpPr>
        <p:spPr>
          <a:xfrm>
            <a:off x="1676400" y="730250"/>
            <a:ext cx="21031200" cy="2651125"/>
          </a:xfrm>
          <a:prstGeom prst="rect">
            <a:avLst/>
          </a:prstGeom>
        </p:spPr>
        <p:txBody>
          <a:bodyPr lIns="45719" tIns="45719" rIns="45719" bIns="45719"/>
          <a:lstStyle/>
          <a:p>
            <a:pPr/>
            <a:r>
              <a:t>Text názvu</a:t>
            </a:r>
          </a:p>
        </p:txBody>
      </p:sp>
      <p:sp>
        <p:nvSpPr>
          <p:cNvPr id="221" name="Číslo snímky"/>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ázdna">
    <p:bg>
      <p:bgPr>
        <a:solidFill>
          <a:srgbClr val="222222"/>
        </a:solidFill>
      </p:bgPr>
    </p:bg>
    <p:spTree>
      <p:nvGrpSpPr>
        <p:cNvPr id="1" name=""/>
        <p:cNvGrpSpPr/>
        <p:nvPr/>
      </p:nvGrpSpPr>
      <p:grpSpPr>
        <a:xfrm>
          <a:off x="0" y="0"/>
          <a:ext cx="0" cy="0"/>
          <a:chOff x="0" y="0"/>
          <a:chExt cx="0" cy="0"/>
        </a:xfrm>
      </p:grpSpPr>
      <p:sp>
        <p:nvSpPr>
          <p:cNvPr id="228" name="Číslo snímky"/>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bsah s popisom">
    <p:bg>
      <p:bgPr>
        <a:solidFill>
          <a:srgbClr val="222222"/>
        </a:solidFill>
      </p:bgPr>
    </p:bg>
    <p:spTree>
      <p:nvGrpSpPr>
        <p:cNvPr id="1" name=""/>
        <p:cNvGrpSpPr/>
        <p:nvPr/>
      </p:nvGrpSpPr>
      <p:grpSpPr>
        <a:xfrm>
          <a:off x="0" y="0"/>
          <a:ext cx="0" cy="0"/>
          <a:chOff x="0" y="0"/>
          <a:chExt cx="0" cy="0"/>
        </a:xfrm>
      </p:grpSpPr>
      <p:sp>
        <p:nvSpPr>
          <p:cNvPr id="235" name="Text názvu"/>
          <p:cNvSpPr txBox="1"/>
          <p:nvPr>
            <p:ph type="title"/>
          </p:nvPr>
        </p:nvSpPr>
        <p:spPr>
          <a:xfrm>
            <a:off x="1679575" y="914400"/>
            <a:ext cx="7864475" cy="3200400"/>
          </a:xfrm>
          <a:prstGeom prst="rect">
            <a:avLst/>
          </a:prstGeom>
        </p:spPr>
        <p:txBody>
          <a:bodyPr lIns="45719" tIns="45719" rIns="45719" bIns="45719" anchor="b"/>
          <a:lstStyle>
            <a:lvl1pPr>
              <a:defRPr sz="3200"/>
            </a:lvl1pPr>
          </a:lstStyle>
          <a:p>
            <a:pPr/>
            <a:r>
              <a:t>Text názvu</a:t>
            </a:r>
          </a:p>
        </p:txBody>
      </p:sp>
      <p:sp>
        <p:nvSpPr>
          <p:cNvPr id="236" name="Text úrovne 1…"/>
          <p:cNvSpPr txBox="1"/>
          <p:nvPr>
            <p:ph type="body" sz="half" idx="1"/>
          </p:nvPr>
        </p:nvSpPr>
        <p:spPr>
          <a:xfrm>
            <a:off x="10366375" y="1974850"/>
            <a:ext cx="12344400" cy="9747250"/>
          </a:xfrm>
          <a:prstGeom prst="rect">
            <a:avLst/>
          </a:prstGeom>
        </p:spPr>
        <p:txBody>
          <a:bodyPr/>
          <a:lstStyle>
            <a:lvl1pPr>
              <a:defRPr sz="3200"/>
            </a:lvl1pPr>
            <a:lvl2pPr marL="1360714" indent="-725714">
              <a:defRPr sz="3200"/>
            </a:lvl2pPr>
            <a:lvl3pPr marL="2116666" indent="-846666">
              <a:defRPr sz="3200"/>
            </a:lvl3pPr>
            <a:lvl4pPr marL="2921000" indent="-1016000">
              <a:defRPr sz="3200"/>
            </a:lvl4pPr>
            <a:lvl5pPr marL="3556000" indent="-1016000">
              <a:defRPr sz="3200"/>
            </a:lvl5pPr>
          </a:lstStyle>
          <a:p>
            <a:pPr/>
            <a:r>
              <a:t>Text úrovne 1</a:t>
            </a:r>
          </a:p>
          <a:p>
            <a:pPr lvl="1"/>
            <a:r>
              <a:t>Text úrovne 2</a:t>
            </a:r>
          </a:p>
          <a:p>
            <a:pPr lvl="2"/>
            <a:r>
              <a:t>Text úrovne 3</a:t>
            </a:r>
          </a:p>
          <a:p>
            <a:pPr lvl="3"/>
            <a:r>
              <a:t>Text úrovne 4</a:t>
            </a:r>
          </a:p>
          <a:p>
            <a:pPr lvl="4"/>
            <a:r>
              <a:t>Text úrovne 5</a:t>
            </a:r>
          </a:p>
        </p:txBody>
      </p:sp>
      <p:sp>
        <p:nvSpPr>
          <p:cNvPr id="237" name="Zástupný text 3"/>
          <p:cNvSpPr/>
          <p:nvPr>
            <p:ph type="body" sz="quarter" idx="21"/>
          </p:nvPr>
        </p:nvSpPr>
        <p:spPr>
          <a:xfrm>
            <a:off x="1679575" y="4114800"/>
            <a:ext cx="7864475" cy="7623175"/>
          </a:xfrm>
          <a:prstGeom prst="rect">
            <a:avLst/>
          </a:prstGeom>
        </p:spPr>
        <p:txBody>
          <a:bodyPr/>
          <a:lstStyle/>
          <a:p>
            <a:pPr marL="0" indent="0">
              <a:buClrTx/>
              <a:buSzTx/>
              <a:buFontTx/>
              <a:buNone/>
              <a:defRPr sz="1600"/>
            </a:pPr>
          </a:p>
        </p:txBody>
      </p:sp>
      <p:sp>
        <p:nvSpPr>
          <p:cNvPr id="238" name="Číslo snímky"/>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brázok s popisom">
    <p:bg>
      <p:bgPr>
        <a:solidFill>
          <a:srgbClr val="222222"/>
        </a:solidFill>
      </p:bgPr>
    </p:bg>
    <p:spTree>
      <p:nvGrpSpPr>
        <p:cNvPr id="1" name=""/>
        <p:cNvGrpSpPr/>
        <p:nvPr/>
      </p:nvGrpSpPr>
      <p:grpSpPr>
        <a:xfrm>
          <a:off x="0" y="0"/>
          <a:ext cx="0" cy="0"/>
          <a:chOff x="0" y="0"/>
          <a:chExt cx="0" cy="0"/>
        </a:xfrm>
      </p:grpSpPr>
      <p:sp>
        <p:nvSpPr>
          <p:cNvPr id="245" name="Text názvu"/>
          <p:cNvSpPr txBox="1"/>
          <p:nvPr>
            <p:ph type="title"/>
          </p:nvPr>
        </p:nvSpPr>
        <p:spPr>
          <a:xfrm>
            <a:off x="1679575" y="914400"/>
            <a:ext cx="7864475" cy="3200400"/>
          </a:xfrm>
          <a:prstGeom prst="rect">
            <a:avLst/>
          </a:prstGeom>
        </p:spPr>
        <p:txBody>
          <a:bodyPr lIns="45719" tIns="45719" rIns="45719" bIns="45719" anchor="b"/>
          <a:lstStyle>
            <a:lvl1pPr>
              <a:defRPr sz="3200"/>
            </a:lvl1pPr>
          </a:lstStyle>
          <a:p>
            <a:pPr/>
            <a:r>
              <a:t>Text názvu</a:t>
            </a:r>
          </a:p>
        </p:txBody>
      </p:sp>
      <p:sp>
        <p:nvSpPr>
          <p:cNvPr id="246" name="Zástupný objekt pre obrázok 2"/>
          <p:cNvSpPr/>
          <p:nvPr>
            <p:ph type="pic" sz="half" idx="21"/>
          </p:nvPr>
        </p:nvSpPr>
        <p:spPr>
          <a:xfrm>
            <a:off x="10366375" y="1974850"/>
            <a:ext cx="12344400" cy="9747250"/>
          </a:xfrm>
          <a:prstGeom prst="rect">
            <a:avLst/>
          </a:prstGeom>
        </p:spPr>
        <p:txBody>
          <a:bodyPr lIns="91439" tIns="45719" rIns="91439" bIns="45719">
            <a:noAutofit/>
          </a:bodyPr>
          <a:lstStyle/>
          <a:p>
            <a:pPr/>
          </a:p>
        </p:txBody>
      </p:sp>
      <p:sp>
        <p:nvSpPr>
          <p:cNvPr id="247" name="Text úrovne 1…"/>
          <p:cNvSpPr txBox="1"/>
          <p:nvPr>
            <p:ph type="body" sz="quarter" idx="1"/>
          </p:nvPr>
        </p:nvSpPr>
        <p:spPr>
          <a:xfrm>
            <a:off x="1679575" y="4114800"/>
            <a:ext cx="7864475" cy="7623175"/>
          </a:xfrm>
          <a:prstGeom prst="rect">
            <a:avLst/>
          </a:prstGeom>
        </p:spPr>
        <p:txBody>
          <a:bodyPr/>
          <a:lstStyle>
            <a:lvl1pPr marL="0" indent="0">
              <a:buClrTx/>
              <a:buSzTx/>
              <a:buFontTx/>
              <a:buNone/>
              <a:defRPr sz="1600"/>
            </a:lvl1pPr>
            <a:lvl2pPr marL="0" indent="457200">
              <a:buClrTx/>
              <a:buSzTx/>
              <a:buFontTx/>
              <a:buNone/>
              <a:defRPr sz="1600"/>
            </a:lvl2pPr>
            <a:lvl3pPr marL="0" indent="914400">
              <a:buClrTx/>
              <a:buSzTx/>
              <a:buFontTx/>
              <a:buNone/>
              <a:defRPr sz="1600"/>
            </a:lvl3pPr>
            <a:lvl4pPr marL="0" indent="1371600">
              <a:buClrTx/>
              <a:buSzTx/>
              <a:buFontTx/>
              <a:buNone/>
              <a:defRPr sz="1600"/>
            </a:lvl4pPr>
            <a:lvl5pPr marL="0" indent="1828800">
              <a:buClrTx/>
              <a:buSzTx/>
              <a:buFontTx/>
              <a:buNone/>
              <a:defRPr sz="1600"/>
            </a:lvl5pPr>
          </a:lstStyle>
          <a:p>
            <a:pPr/>
            <a:r>
              <a:t>Text úrovne 1</a:t>
            </a:r>
          </a:p>
          <a:p>
            <a:pPr lvl="1"/>
            <a:r>
              <a:t>Text úrovne 2</a:t>
            </a:r>
          </a:p>
          <a:p>
            <a:pPr lvl="2"/>
            <a:r>
              <a:t>Text úrovne 3</a:t>
            </a:r>
          </a:p>
          <a:p>
            <a:pPr lvl="3"/>
            <a:r>
              <a:t>Text úrovne 4</a:t>
            </a:r>
          </a:p>
          <a:p>
            <a:pPr lvl="4"/>
            <a:r>
              <a:t>Text úrovne 5</a:t>
            </a:r>
          </a:p>
        </p:txBody>
      </p:sp>
      <p:sp>
        <p:nvSpPr>
          <p:cNvPr id="248" name="Číslo snímky"/>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Úvodná snímka">
    <p:bg>
      <p:bgPr>
        <a:solidFill>
          <a:srgbClr val="222222"/>
        </a:solidFill>
      </p:bgPr>
    </p:bg>
    <p:spTree>
      <p:nvGrpSpPr>
        <p:cNvPr id="1" name=""/>
        <p:cNvGrpSpPr/>
        <p:nvPr/>
      </p:nvGrpSpPr>
      <p:grpSpPr>
        <a:xfrm>
          <a:off x="0" y="0"/>
          <a:ext cx="0" cy="0"/>
          <a:chOff x="0" y="0"/>
          <a:chExt cx="0" cy="0"/>
        </a:xfrm>
      </p:grpSpPr>
      <p:sp>
        <p:nvSpPr>
          <p:cNvPr id="255" name="Text názvu"/>
          <p:cNvSpPr txBox="1"/>
          <p:nvPr>
            <p:ph type="title"/>
          </p:nvPr>
        </p:nvSpPr>
        <p:spPr>
          <a:xfrm>
            <a:off x="3048000" y="2244725"/>
            <a:ext cx="18288000" cy="4775200"/>
          </a:xfrm>
          <a:prstGeom prst="rect">
            <a:avLst/>
          </a:prstGeom>
        </p:spPr>
        <p:txBody>
          <a:bodyPr anchor="b"/>
          <a:lstStyle>
            <a:lvl1pPr algn="ctr">
              <a:defRPr sz="6000"/>
            </a:lvl1pPr>
          </a:lstStyle>
          <a:p>
            <a:pPr/>
            <a:r>
              <a:t>Text názvu</a:t>
            </a:r>
          </a:p>
        </p:txBody>
      </p:sp>
      <p:sp>
        <p:nvSpPr>
          <p:cNvPr id="256" name="Text úrovne 1…"/>
          <p:cNvSpPr txBox="1"/>
          <p:nvPr>
            <p:ph type="body" sz="quarter" idx="1"/>
          </p:nvPr>
        </p:nvSpPr>
        <p:spPr>
          <a:xfrm>
            <a:off x="3048000" y="7204075"/>
            <a:ext cx="18288000" cy="3311525"/>
          </a:xfrm>
          <a:prstGeom prst="rect">
            <a:avLst/>
          </a:prstGeom>
        </p:spPr>
        <p:txBody>
          <a:bodyPr/>
          <a:lstStyle>
            <a:lvl1pPr marL="0" indent="0" algn="ctr">
              <a:buClrTx/>
              <a:buSzTx/>
              <a:buFontTx/>
              <a:buNone/>
              <a:defRPr sz="2400"/>
            </a:lvl1pPr>
            <a:lvl2pPr marL="0" indent="457200" algn="ctr">
              <a:buClrTx/>
              <a:buSzTx/>
              <a:buFontTx/>
              <a:buNone/>
              <a:defRPr sz="2400"/>
            </a:lvl2pPr>
            <a:lvl3pPr marL="0" indent="914400" algn="ctr">
              <a:buClrTx/>
              <a:buSzTx/>
              <a:buFontTx/>
              <a:buNone/>
              <a:defRPr sz="2400"/>
            </a:lvl3pPr>
            <a:lvl4pPr marL="0" indent="1371600" algn="ctr">
              <a:buClrTx/>
              <a:buSzTx/>
              <a:buFontTx/>
              <a:buNone/>
              <a:defRPr sz="2400"/>
            </a:lvl4pPr>
            <a:lvl5pPr marL="0" indent="1828800" algn="ctr">
              <a:buClrTx/>
              <a:buSzTx/>
              <a:buFontTx/>
              <a:buNone/>
              <a:defRPr sz="2400"/>
            </a:lvl5pPr>
          </a:lstStyle>
          <a:p>
            <a:pPr/>
            <a:r>
              <a:t>Text úrovne 1</a:t>
            </a:r>
          </a:p>
          <a:p>
            <a:pPr lvl="1"/>
            <a:r>
              <a:t>Text úrovne 2</a:t>
            </a:r>
          </a:p>
          <a:p>
            <a:pPr lvl="2"/>
            <a:r>
              <a:t>Text úrovne 3</a:t>
            </a:r>
          </a:p>
          <a:p>
            <a:pPr lvl="3"/>
            <a:r>
              <a:t>Text úrovne 4</a:t>
            </a:r>
          </a:p>
          <a:p>
            <a:pPr lvl="4"/>
            <a:r>
              <a:t>Text úrovne 5</a:t>
            </a:r>
          </a:p>
        </p:txBody>
      </p:sp>
      <p:sp>
        <p:nvSpPr>
          <p:cNvPr id="257" name="Číslo snímky"/>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Nadpis a obsah">
    <p:bg>
      <p:bgPr>
        <a:solidFill>
          <a:srgbClr val="222222"/>
        </a:solidFill>
      </p:bgPr>
    </p:bg>
    <p:spTree>
      <p:nvGrpSpPr>
        <p:cNvPr id="1" name=""/>
        <p:cNvGrpSpPr/>
        <p:nvPr/>
      </p:nvGrpSpPr>
      <p:grpSpPr>
        <a:xfrm>
          <a:off x="0" y="0"/>
          <a:ext cx="0" cy="0"/>
          <a:chOff x="0" y="0"/>
          <a:chExt cx="0" cy="0"/>
        </a:xfrm>
      </p:grpSpPr>
      <p:sp>
        <p:nvSpPr>
          <p:cNvPr id="264" name="Text názvu"/>
          <p:cNvSpPr txBox="1"/>
          <p:nvPr>
            <p:ph type="title"/>
          </p:nvPr>
        </p:nvSpPr>
        <p:spPr>
          <a:prstGeom prst="rect">
            <a:avLst/>
          </a:prstGeom>
        </p:spPr>
        <p:txBody>
          <a:bodyPr/>
          <a:lstStyle/>
          <a:p>
            <a:pPr/>
            <a:r>
              <a:t>Text názvu</a:t>
            </a:r>
          </a:p>
        </p:txBody>
      </p:sp>
      <p:sp>
        <p:nvSpPr>
          <p:cNvPr id="265" name="Text úrovne 1…"/>
          <p:cNvSpPr txBox="1"/>
          <p:nvPr>
            <p:ph type="body" idx="1"/>
          </p:nvPr>
        </p:nvSpPr>
        <p:spPr>
          <a:prstGeom prst="rect">
            <a:avLst/>
          </a:prstGeom>
        </p:spPr>
        <p:txBody>
          <a:bodyPr/>
          <a:lstStyle/>
          <a:p>
            <a:pPr/>
            <a:r>
              <a:t>Text úrovne 1</a:t>
            </a:r>
          </a:p>
          <a:p>
            <a:pPr lvl="1"/>
            <a:r>
              <a:t>Text úrovne 2</a:t>
            </a:r>
          </a:p>
          <a:p>
            <a:pPr lvl="2"/>
            <a:r>
              <a:t>Text úrovne 3</a:t>
            </a:r>
          </a:p>
          <a:p>
            <a:pPr lvl="3"/>
            <a:r>
              <a:t>Text úrovne 4</a:t>
            </a:r>
          </a:p>
          <a:p>
            <a:pPr lvl="4"/>
            <a:r>
              <a:t>Text úrovne 5</a:t>
            </a:r>
          </a:p>
        </p:txBody>
      </p:sp>
      <p:sp>
        <p:nvSpPr>
          <p:cNvPr id="266" name="Číslo snímky"/>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lavička sekcie">
    <p:spTree>
      <p:nvGrpSpPr>
        <p:cNvPr id="1" name=""/>
        <p:cNvGrpSpPr/>
        <p:nvPr/>
      </p:nvGrpSpPr>
      <p:grpSpPr>
        <a:xfrm>
          <a:off x="0" y="0"/>
          <a:ext cx="0" cy="0"/>
          <a:chOff x="0" y="0"/>
          <a:chExt cx="0" cy="0"/>
        </a:xfrm>
      </p:grpSpPr>
      <p:sp>
        <p:nvSpPr>
          <p:cNvPr id="30" name="Text názvu"/>
          <p:cNvSpPr txBox="1"/>
          <p:nvPr>
            <p:ph type="title"/>
          </p:nvPr>
        </p:nvSpPr>
        <p:spPr>
          <a:xfrm>
            <a:off x="1663700" y="3419475"/>
            <a:ext cx="21031200" cy="5705475"/>
          </a:xfrm>
          <a:prstGeom prst="rect">
            <a:avLst/>
          </a:prstGeom>
        </p:spPr>
        <p:txBody>
          <a:bodyPr anchor="b"/>
          <a:lstStyle>
            <a:lvl1pPr>
              <a:defRPr sz="6000"/>
            </a:lvl1pPr>
          </a:lstStyle>
          <a:p>
            <a:pPr/>
            <a:r>
              <a:t>Text názvu</a:t>
            </a:r>
          </a:p>
        </p:txBody>
      </p:sp>
      <p:sp>
        <p:nvSpPr>
          <p:cNvPr id="31" name="Text úrovne 1…"/>
          <p:cNvSpPr txBox="1"/>
          <p:nvPr>
            <p:ph type="body" sz="quarter" idx="1"/>
          </p:nvPr>
        </p:nvSpPr>
        <p:spPr>
          <a:xfrm>
            <a:off x="1663700" y="9178925"/>
            <a:ext cx="21031200" cy="3000375"/>
          </a:xfrm>
          <a:prstGeom prst="rect">
            <a:avLst/>
          </a:prstGeom>
        </p:spPr>
        <p:txBody>
          <a:bodyPr/>
          <a:lstStyle>
            <a:lvl1pPr marL="0" indent="0">
              <a:buClrTx/>
              <a:buSzTx/>
              <a:buFontTx/>
              <a:buNone/>
              <a:defRPr sz="2400"/>
            </a:lvl1pPr>
            <a:lvl2pPr marL="0" indent="457200">
              <a:buClrTx/>
              <a:buSzTx/>
              <a:buFontTx/>
              <a:buNone/>
              <a:defRPr sz="2400"/>
            </a:lvl2pPr>
            <a:lvl3pPr marL="0" indent="914400">
              <a:buClrTx/>
              <a:buSzTx/>
              <a:buFontTx/>
              <a:buNone/>
              <a:defRPr sz="2400"/>
            </a:lvl3pPr>
            <a:lvl4pPr marL="0" indent="1371600">
              <a:buClrTx/>
              <a:buSzTx/>
              <a:buFontTx/>
              <a:buNone/>
              <a:defRPr sz="2400"/>
            </a:lvl4pPr>
            <a:lvl5pPr marL="0" indent="1828800">
              <a:buClrTx/>
              <a:buSzTx/>
              <a:buFontTx/>
              <a:buNone/>
              <a:defRPr sz="2400"/>
            </a:lvl5pPr>
          </a:lstStyle>
          <a:p>
            <a:pPr/>
            <a:r>
              <a:t>Text úrovne 1</a:t>
            </a:r>
          </a:p>
          <a:p>
            <a:pPr lvl="1"/>
            <a:r>
              <a:t>Text úrovne 2</a:t>
            </a:r>
          </a:p>
          <a:p>
            <a:pPr lvl="2"/>
            <a:r>
              <a:t>Text úrovne 3</a:t>
            </a:r>
          </a:p>
          <a:p>
            <a:pPr lvl="3"/>
            <a:r>
              <a:t>Text úrovne 4</a:t>
            </a:r>
          </a:p>
          <a:p>
            <a:pPr lvl="4"/>
            <a:r>
              <a:t>Text úrovne 5</a:t>
            </a:r>
          </a:p>
        </p:txBody>
      </p:sp>
      <p:sp>
        <p:nvSpPr>
          <p:cNvPr id="32" name="Číslo snímky"/>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lavička sekcie">
    <p:bg>
      <p:bgPr>
        <a:solidFill>
          <a:srgbClr val="222222"/>
        </a:solidFill>
      </p:bgPr>
    </p:bg>
    <p:spTree>
      <p:nvGrpSpPr>
        <p:cNvPr id="1" name=""/>
        <p:cNvGrpSpPr/>
        <p:nvPr/>
      </p:nvGrpSpPr>
      <p:grpSpPr>
        <a:xfrm>
          <a:off x="0" y="0"/>
          <a:ext cx="0" cy="0"/>
          <a:chOff x="0" y="0"/>
          <a:chExt cx="0" cy="0"/>
        </a:xfrm>
      </p:grpSpPr>
      <p:sp>
        <p:nvSpPr>
          <p:cNvPr id="273" name="Text názvu"/>
          <p:cNvSpPr txBox="1"/>
          <p:nvPr>
            <p:ph type="title"/>
          </p:nvPr>
        </p:nvSpPr>
        <p:spPr>
          <a:xfrm>
            <a:off x="1663700" y="3419475"/>
            <a:ext cx="21031200" cy="5705475"/>
          </a:xfrm>
          <a:prstGeom prst="rect">
            <a:avLst/>
          </a:prstGeom>
        </p:spPr>
        <p:txBody>
          <a:bodyPr anchor="b"/>
          <a:lstStyle>
            <a:lvl1pPr>
              <a:defRPr sz="6000"/>
            </a:lvl1pPr>
          </a:lstStyle>
          <a:p>
            <a:pPr/>
            <a:r>
              <a:t>Text názvu</a:t>
            </a:r>
          </a:p>
        </p:txBody>
      </p:sp>
      <p:sp>
        <p:nvSpPr>
          <p:cNvPr id="274" name="Text úrovne 1…"/>
          <p:cNvSpPr txBox="1"/>
          <p:nvPr>
            <p:ph type="body" sz="quarter" idx="1"/>
          </p:nvPr>
        </p:nvSpPr>
        <p:spPr>
          <a:xfrm>
            <a:off x="1663700" y="9178925"/>
            <a:ext cx="21031200" cy="3000375"/>
          </a:xfrm>
          <a:prstGeom prst="rect">
            <a:avLst/>
          </a:prstGeom>
        </p:spPr>
        <p:txBody>
          <a:bodyPr/>
          <a:lstStyle>
            <a:lvl1pPr marL="0" indent="0">
              <a:buClrTx/>
              <a:buSzTx/>
              <a:buFontTx/>
              <a:buNone/>
              <a:defRPr sz="2400"/>
            </a:lvl1pPr>
            <a:lvl2pPr marL="0" indent="457200">
              <a:buClrTx/>
              <a:buSzTx/>
              <a:buFontTx/>
              <a:buNone/>
              <a:defRPr sz="2400"/>
            </a:lvl2pPr>
            <a:lvl3pPr marL="0" indent="914400">
              <a:buClrTx/>
              <a:buSzTx/>
              <a:buFontTx/>
              <a:buNone/>
              <a:defRPr sz="2400"/>
            </a:lvl3pPr>
            <a:lvl4pPr marL="0" indent="1371600">
              <a:buClrTx/>
              <a:buSzTx/>
              <a:buFontTx/>
              <a:buNone/>
              <a:defRPr sz="2400"/>
            </a:lvl4pPr>
            <a:lvl5pPr marL="0" indent="1828800">
              <a:buClrTx/>
              <a:buSzTx/>
              <a:buFontTx/>
              <a:buNone/>
              <a:defRPr sz="2400"/>
            </a:lvl5pPr>
          </a:lstStyle>
          <a:p>
            <a:pPr/>
            <a:r>
              <a:t>Text úrovne 1</a:t>
            </a:r>
          </a:p>
          <a:p>
            <a:pPr lvl="1"/>
            <a:r>
              <a:t>Text úrovne 2</a:t>
            </a:r>
          </a:p>
          <a:p>
            <a:pPr lvl="2"/>
            <a:r>
              <a:t>Text úrovne 3</a:t>
            </a:r>
          </a:p>
          <a:p>
            <a:pPr lvl="3"/>
            <a:r>
              <a:t>Text úrovne 4</a:t>
            </a:r>
          </a:p>
          <a:p>
            <a:pPr lvl="4"/>
            <a:r>
              <a:t>Text úrovne 5</a:t>
            </a:r>
          </a:p>
        </p:txBody>
      </p:sp>
      <p:sp>
        <p:nvSpPr>
          <p:cNvPr id="275" name="Číslo snímky"/>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va obsahy">
    <p:bg>
      <p:bgPr>
        <a:solidFill>
          <a:srgbClr val="222222"/>
        </a:solidFill>
      </p:bgPr>
    </p:bg>
    <p:spTree>
      <p:nvGrpSpPr>
        <p:cNvPr id="1" name=""/>
        <p:cNvGrpSpPr/>
        <p:nvPr/>
      </p:nvGrpSpPr>
      <p:grpSpPr>
        <a:xfrm>
          <a:off x="0" y="0"/>
          <a:ext cx="0" cy="0"/>
          <a:chOff x="0" y="0"/>
          <a:chExt cx="0" cy="0"/>
        </a:xfrm>
      </p:grpSpPr>
      <p:sp>
        <p:nvSpPr>
          <p:cNvPr id="282" name="Text názvu"/>
          <p:cNvSpPr txBox="1"/>
          <p:nvPr>
            <p:ph type="title"/>
          </p:nvPr>
        </p:nvSpPr>
        <p:spPr>
          <a:prstGeom prst="rect">
            <a:avLst/>
          </a:prstGeom>
        </p:spPr>
        <p:txBody>
          <a:bodyPr/>
          <a:lstStyle/>
          <a:p>
            <a:pPr/>
            <a:r>
              <a:t>Text názvu</a:t>
            </a:r>
          </a:p>
        </p:txBody>
      </p:sp>
      <p:sp>
        <p:nvSpPr>
          <p:cNvPr id="283" name="Text úrovne 1…"/>
          <p:cNvSpPr txBox="1"/>
          <p:nvPr>
            <p:ph type="body" sz="half" idx="1"/>
          </p:nvPr>
        </p:nvSpPr>
        <p:spPr>
          <a:xfrm>
            <a:off x="762000" y="3860800"/>
            <a:ext cx="11353800" cy="8585200"/>
          </a:xfrm>
          <a:prstGeom prst="rect">
            <a:avLst/>
          </a:prstGeom>
        </p:spPr>
        <p:txBody>
          <a:bodyPr/>
          <a:lstStyle/>
          <a:p>
            <a:pPr/>
            <a:r>
              <a:t>Text úrovne 1</a:t>
            </a:r>
          </a:p>
          <a:p>
            <a:pPr lvl="1"/>
            <a:r>
              <a:t>Text úrovne 2</a:t>
            </a:r>
          </a:p>
          <a:p>
            <a:pPr lvl="2"/>
            <a:r>
              <a:t>Text úrovne 3</a:t>
            </a:r>
          </a:p>
          <a:p>
            <a:pPr lvl="3"/>
            <a:r>
              <a:t>Text úrovne 4</a:t>
            </a:r>
          </a:p>
          <a:p>
            <a:pPr lvl="4"/>
            <a:r>
              <a:t>Text úrovne 5</a:t>
            </a:r>
          </a:p>
        </p:txBody>
      </p:sp>
      <p:sp>
        <p:nvSpPr>
          <p:cNvPr id="284" name="Číslo snímky"/>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orovnanie">
    <p:bg>
      <p:bgPr>
        <a:solidFill>
          <a:srgbClr val="222222"/>
        </a:solidFill>
      </p:bgPr>
    </p:bg>
    <p:spTree>
      <p:nvGrpSpPr>
        <p:cNvPr id="1" name=""/>
        <p:cNvGrpSpPr/>
        <p:nvPr/>
      </p:nvGrpSpPr>
      <p:grpSpPr>
        <a:xfrm>
          <a:off x="0" y="0"/>
          <a:ext cx="0" cy="0"/>
          <a:chOff x="0" y="0"/>
          <a:chExt cx="0" cy="0"/>
        </a:xfrm>
      </p:grpSpPr>
      <p:sp>
        <p:nvSpPr>
          <p:cNvPr id="291" name="Text názvu"/>
          <p:cNvSpPr txBox="1"/>
          <p:nvPr>
            <p:ph type="title"/>
          </p:nvPr>
        </p:nvSpPr>
        <p:spPr>
          <a:xfrm>
            <a:off x="1679575" y="730250"/>
            <a:ext cx="21031200" cy="2651125"/>
          </a:xfrm>
          <a:prstGeom prst="rect">
            <a:avLst/>
          </a:prstGeom>
        </p:spPr>
        <p:txBody>
          <a:bodyPr/>
          <a:lstStyle/>
          <a:p>
            <a:pPr/>
            <a:r>
              <a:t>Text názvu</a:t>
            </a:r>
          </a:p>
        </p:txBody>
      </p:sp>
      <p:sp>
        <p:nvSpPr>
          <p:cNvPr id="292" name="Text úrovne 1…"/>
          <p:cNvSpPr txBox="1"/>
          <p:nvPr>
            <p:ph type="body" sz="quarter" idx="1"/>
          </p:nvPr>
        </p:nvSpPr>
        <p:spPr>
          <a:xfrm>
            <a:off x="1679575" y="3362325"/>
            <a:ext cx="10315575" cy="1647825"/>
          </a:xfrm>
          <a:prstGeom prst="rect">
            <a:avLst/>
          </a:prstGeom>
        </p:spPr>
        <p:txBody>
          <a:bodyPr anchor="b"/>
          <a:lstStyle>
            <a:lvl1pPr marL="0" indent="0">
              <a:buClrTx/>
              <a:buSzTx/>
              <a:buFontTx/>
              <a:buNone/>
              <a:defRPr sz="2400"/>
            </a:lvl1pPr>
            <a:lvl2pPr marL="0" indent="457200">
              <a:buClrTx/>
              <a:buSzTx/>
              <a:buFontTx/>
              <a:buNone/>
              <a:defRPr sz="2400"/>
            </a:lvl2pPr>
            <a:lvl3pPr marL="0" indent="914400">
              <a:buClrTx/>
              <a:buSzTx/>
              <a:buFontTx/>
              <a:buNone/>
              <a:defRPr sz="2400"/>
            </a:lvl3pPr>
            <a:lvl4pPr marL="0" indent="1371600">
              <a:buClrTx/>
              <a:buSzTx/>
              <a:buFontTx/>
              <a:buNone/>
              <a:defRPr sz="2400"/>
            </a:lvl4pPr>
            <a:lvl5pPr marL="0" indent="1828800">
              <a:buClrTx/>
              <a:buSzTx/>
              <a:buFontTx/>
              <a:buNone/>
              <a:defRPr sz="2400"/>
            </a:lvl5pPr>
          </a:lstStyle>
          <a:p>
            <a:pPr/>
            <a:r>
              <a:t>Text úrovne 1</a:t>
            </a:r>
          </a:p>
          <a:p>
            <a:pPr lvl="1"/>
            <a:r>
              <a:t>Text úrovne 2</a:t>
            </a:r>
          </a:p>
          <a:p>
            <a:pPr lvl="2"/>
            <a:r>
              <a:t>Text úrovne 3</a:t>
            </a:r>
          </a:p>
          <a:p>
            <a:pPr lvl="3"/>
            <a:r>
              <a:t>Text úrovne 4</a:t>
            </a:r>
          </a:p>
          <a:p>
            <a:pPr lvl="4"/>
            <a:r>
              <a:t>Text úrovne 5</a:t>
            </a:r>
          </a:p>
        </p:txBody>
      </p:sp>
      <p:sp>
        <p:nvSpPr>
          <p:cNvPr id="293" name="Zástupný text 4"/>
          <p:cNvSpPr/>
          <p:nvPr>
            <p:ph type="body" sz="quarter" idx="21"/>
          </p:nvPr>
        </p:nvSpPr>
        <p:spPr>
          <a:xfrm>
            <a:off x="12344400" y="3362325"/>
            <a:ext cx="10366375" cy="1647825"/>
          </a:xfrm>
          <a:prstGeom prst="rect">
            <a:avLst/>
          </a:prstGeom>
        </p:spPr>
        <p:txBody>
          <a:bodyPr anchor="b"/>
          <a:lstStyle/>
          <a:p>
            <a:pPr marL="0" indent="0">
              <a:buClrTx/>
              <a:buSzTx/>
              <a:buFontTx/>
              <a:buNone/>
              <a:defRPr sz="2400"/>
            </a:pPr>
          </a:p>
        </p:txBody>
      </p:sp>
      <p:sp>
        <p:nvSpPr>
          <p:cNvPr id="294" name="Číslo snímky"/>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Len nadpis">
    <p:bg>
      <p:bgPr>
        <a:solidFill>
          <a:srgbClr val="222222"/>
        </a:solidFill>
      </p:bgPr>
    </p:bg>
    <p:spTree>
      <p:nvGrpSpPr>
        <p:cNvPr id="1" name=""/>
        <p:cNvGrpSpPr/>
        <p:nvPr/>
      </p:nvGrpSpPr>
      <p:grpSpPr>
        <a:xfrm>
          <a:off x="0" y="0"/>
          <a:ext cx="0" cy="0"/>
          <a:chOff x="0" y="0"/>
          <a:chExt cx="0" cy="0"/>
        </a:xfrm>
      </p:grpSpPr>
      <p:sp>
        <p:nvSpPr>
          <p:cNvPr id="301" name="Text názvu"/>
          <p:cNvSpPr txBox="1"/>
          <p:nvPr>
            <p:ph type="title"/>
          </p:nvPr>
        </p:nvSpPr>
        <p:spPr>
          <a:prstGeom prst="rect">
            <a:avLst/>
          </a:prstGeom>
        </p:spPr>
        <p:txBody>
          <a:bodyPr/>
          <a:lstStyle/>
          <a:p>
            <a:pPr/>
            <a:r>
              <a:t>Text názvu</a:t>
            </a:r>
          </a:p>
        </p:txBody>
      </p:sp>
      <p:sp>
        <p:nvSpPr>
          <p:cNvPr id="302" name="Číslo snímky"/>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ázdna">
    <p:bg>
      <p:bgPr>
        <a:solidFill>
          <a:srgbClr val="222222"/>
        </a:solidFill>
      </p:bgPr>
    </p:bg>
    <p:spTree>
      <p:nvGrpSpPr>
        <p:cNvPr id="1" name=""/>
        <p:cNvGrpSpPr/>
        <p:nvPr/>
      </p:nvGrpSpPr>
      <p:grpSpPr>
        <a:xfrm>
          <a:off x="0" y="0"/>
          <a:ext cx="0" cy="0"/>
          <a:chOff x="0" y="0"/>
          <a:chExt cx="0" cy="0"/>
        </a:xfrm>
      </p:grpSpPr>
      <p:sp>
        <p:nvSpPr>
          <p:cNvPr id="309" name="Číslo snímky"/>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bsah s popisom">
    <p:bg>
      <p:bgPr>
        <a:solidFill>
          <a:srgbClr val="222222"/>
        </a:solidFill>
      </p:bgPr>
    </p:bg>
    <p:spTree>
      <p:nvGrpSpPr>
        <p:cNvPr id="1" name=""/>
        <p:cNvGrpSpPr/>
        <p:nvPr/>
      </p:nvGrpSpPr>
      <p:grpSpPr>
        <a:xfrm>
          <a:off x="0" y="0"/>
          <a:ext cx="0" cy="0"/>
          <a:chOff x="0" y="0"/>
          <a:chExt cx="0" cy="0"/>
        </a:xfrm>
      </p:grpSpPr>
      <p:sp>
        <p:nvSpPr>
          <p:cNvPr id="316" name="Text názvu"/>
          <p:cNvSpPr txBox="1"/>
          <p:nvPr>
            <p:ph type="title"/>
          </p:nvPr>
        </p:nvSpPr>
        <p:spPr>
          <a:xfrm>
            <a:off x="1679575" y="914400"/>
            <a:ext cx="7864475" cy="3200400"/>
          </a:xfrm>
          <a:prstGeom prst="rect">
            <a:avLst/>
          </a:prstGeom>
        </p:spPr>
        <p:txBody>
          <a:bodyPr anchor="b"/>
          <a:lstStyle>
            <a:lvl1pPr>
              <a:defRPr sz="3200"/>
            </a:lvl1pPr>
          </a:lstStyle>
          <a:p>
            <a:pPr/>
            <a:r>
              <a:t>Text názvu</a:t>
            </a:r>
          </a:p>
        </p:txBody>
      </p:sp>
      <p:sp>
        <p:nvSpPr>
          <p:cNvPr id="317" name="Text úrovne 1…"/>
          <p:cNvSpPr txBox="1"/>
          <p:nvPr>
            <p:ph type="body" sz="half" idx="1"/>
          </p:nvPr>
        </p:nvSpPr>
        <p:spPr>
          <a:xfrm>
            <a:off x="10366375" y="1974850"/>
            <a:ext cx="12344400" cy="9747250"/>
          </a:xfrm>
          <a:prstGeom prst="rect">
            <a:avLst/>
          </a:prstGeom>
        </p:spPr>
        <p:txBody>
          <a:bodyPr/>
          <a:lstStyle>
            <a:lvl1pPr>
              <a:defRPr sz="3200"/>
            </a:lvl1pPr>
            <a:lvl2pPr marL="1360714" indent="-725714">
              <a:defRPr sz="3200"/>
            </a:lvl2pPr>
            <a:lvl3pPr marL="2116666" indent="-846666">
              <a:defRPr sz="3200"/>
            </a:lvl3pPr>
            <a:lvl4pPr marL="2921000" indent="-1016000">
              <a:defRPr sz="3200"/>
            </a:lvl4pPr>
            <a:lvl5pPr marL="3556000" indent="-1016000">
              <a:defRPr sz="3200"/>
            </a:lvl5pPr>
          </a:lstStyle>
          <a:p>
            <a:pPr/>
            <a:r>
              <a:t>Text úrovne 1</a:t>
            </a:r>
          </a:p>
          <a:p>
            <a:pPr lvl="1"/>
            <a:r>
              <a:t>Text úrovne 2</a:t>
            </a:r>
          </a:p>
          <a:p>
            <a:pPr lvl="2"/>
            <a:r>
              <a:t>Text úrovne 3</a:t>
            </a:r>
          </a:p>
          <a:p>
            <a:pPr lvl="3"/>
            <a:r>
              <a:t>Text úrovne 4</a:t>
            </a:r>
          </a:p>
          <a:p>
            <a:pPr lvl="4"/>
            <a:r>
              <a:t>Text úrovne 5</a:t>
            </a:r>
          </a:p>
        </p:txBody>
      </p:sp>
      <p:sp>
        <p:nvSpPr>
          <p:cNvPr id="318" name="Zástupný text 3"/>
          <p:cNvSpPr/>
          <p:nvPr>
            <p:ph type="body" sz="quarter" idx="21"/>
          </p:nvPr>
        </p:nvSpPr>
        <p:spPr>
          <a:xfrm>
            <a:off x="1679575" y="4114800"/>
            <a:ext cx="7864475" cy="7623175"/>
          </a:xfrm>
          <a:prstGeom prst="rect">
            <a:avLst/>
          </a:prstGeom>
        </p:spPr>
        <p:txBody>
          <a:bodyPr/>
          <a:lstStyle/>
          <a:p>
            <a:pPr marL="0" indent="0">
              <a:buClrTx/>
              <a:buSzTx/>
              <a:buFontTx/>
              <a:buNone/>
              <a:defRPr sz="1600"/>
            </a:pPr>
          </a:p>
        </p:txBody>
      </p:sp>
      <p:sp>
        <p:nvSpPr>
          <p:cNvPr id="319" name="Číslo snímky"/>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brázok s popisom">
    <p:bg>
      <p:bgPr>
        <a:solidFill>
          <a:srgbClr val="222222"/>
        </a:solidFill>
      </p:bgPr>
    </p:bg>
    <p:spTree>
      <p:nvGrpSpPr>
        <p:cNvPr id="1" name=""/>
        <p:cNvGrpSpPr/>
        <p:nvPr/>
      </p:nvGrpSpPr>
      <p:grpSpPr>
        <a:xfrm>
          <a:off x="0" y="0"/>
          <a:ext cx="0" cy="0"/>
          <a:chOff x="0" y="0"/>
          <a:chExt cx="0" cy="0"/>
        </a:xfrm>
      </p:grpSpPr>
      <p:sp>
        <p:nvSpPr>
          <p:cNvPr id="326" name="Text názvu"/>
          <p:cNvSpPr txBox="1"/>
          <p:nvPr>
            <p:ph type="title"/>
          </p:nvPr>
        </p:nvSpPr>
        <p:spPr>
          <a:xfrm>
            <a:off x="1679575" y="914400"/>
            <a:ext cx="7864475" cy="3200400"/>
          </a:xfrm>
          <a:prstGeom prst="rect">
            <a:avLst/>
          </a:prstGeom>
        </p:spPr>
        <p:txBody>
          <a:bodyPr anchor="b"/>
          <a:lstStyle>
            <a:lvl1pPr>
              <a:defRPr sz="3200"/>
            </a:lvl1pPr>
          </a:lstStyle>
          <a:p>
            <a:pPr/>
            <a:r>
              <a:t>Text názvu</a:t>
            </a:r>
          </a:p>
        </p:txBody>
      </p:sp>
      <p:sp>
        <p:nvSpPr>
          <p:cNvPr id="327" name="Zástupný objekt pre obrázok 2"/>
          <p:cNvSpPr/>
          <p:nvPr>
            <p:ph type="pic" sz="half" idx="21"/>
          </p:nvPr>
        </p:nvSpPr>
        <p:spPr>
          <a:xfrm>
            <a:off x="10366375" y="1974850"/>
            <a:ext cx="12344400" cy="9747250"/>
          </a:xfrm>
          <a:prstGeom prst="rect">
            <a:avLst/>
          </a:prstGeom>
        </p:spPr>
        <p:txBody>
          <a:bodyPr lIns="91439" tIns="45719" rIns="91439" bIns="45719">
            <a:noAutofit/>
          </a:bodyPr>
          <a:lstStyle/>
          <a:p>
            <a:pPr/>
          </a:p>
        </p:txBody>
      </p:sp>
      <p:sp>
        <p:nvSpPr>
          <p:cNvPr id="328" name="Text úrovne 1…"/>
          <p:cNvSpPr txBox="1"/>
          <p:nvPr>
            <p:ph type="body" sz="quarter" idx="1"/>
          </p:nvPr>
        </p:nvSpPr>
        <p:spPr>
          <a:xfrm>
            <a:off x="1679575" y="4114800"/>
            <a:ext cx="7864475" cy="7623175"/>
          </a:xfrm>
          <a:prstGeom prst="rect">
            <a:avLst/>
          </a:prstGeom>
        </p:spPr>
        <p:txBody>
          <a:bodyPr/>
          <a:lstStyle>
            <a:lvl1pPr marL="0" indent="0">
              <a:buClrTx/>
              <a:buSzTx/>
              <a:buFontTx/>
              <a:buNone/>
              <a:defRPr sz="1600"/>
            </a:lvl1pPr>
            <a:lvl2pPr marL="0" indent="457200">
              <a:buClrTx/>
              <a:buSzTx/>
              <a:buFontTx/>
              <a:buNone/>
              <a:defRPr sz="1600"/>
            </a:lvl2pPr>
            <a:lvl3pPr marL="0" indent="914400">
              <a:buClrTx/>
              <a:buSzTx/>
              <a:buFontTx/>
              <a:buNone/>
              <a:defRPr sz="1600"/>
            </a:lvl3pPr>
            <a:lvl4pPr marL="0" indent="1371600">
              <a:buClrTx/>
              <a:buSzTx/>
              <a:buFontTx/>
              <a:buNone/>
              <a:defRPr sz="1600"/>
            </a:lvl4pPr>
            <a:lvl5pPr marL="0" indent="1828800">
              <a:buClrTx/>
              <a:buSzTx/>
              <a:buFontTx/>
              <a:buNone/>
              <a:defRPr sz="1600"/>
            </a:lvl5pPr>
          </a:lstStyle>
          <a:p>
            <a:pPr/>
            <a:r>
              <a:t>Text úrovne 1</a:t>
            </a:r>
          </a:p>
          <a:p>
            <a:pPr lvl="1"/>
            <a:r>
              <a:t>Text úrovne 2</a:t>
            </a:r>
          </a:p>
          <a:p>
            <a:pPr lvl="2"/>
            <a:r>
              <a:t>Text úrovne 3</a:t>
            </a:r>
          </a:p>
          <a:p>
            <a:pPr lvl="3"/>
            <a:r>
              <a:t>Text úrovne 4</a:t>
            </a:r>
          </a:p>
          <a:p>
            <a:pPr lvl="4"/>
            <a:r>
              <a:t>Text úrovne 5</a:t>
            </a:r>
          </a:p>
        </p:txBody>
      </p:sp>
      <p:sp>
        <p:nvSpPr>
          <p:cNvPr id="329" name="Číslo snímky"/>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Úvodná snímka">
    <p:bg>
      <p:bgPr>
        <a:solidFill>
          <a:srgbClr val="222222"/>
        </a:solidFill>
      </p:bgPr>
    </p:bg>
    <p:spTree>
      <p:nvGrpSpPr>
        <p:cNvPr id="1" name=""/>
        <p:cNvGrpSpPr/>
        <p:nvPr/>
      </p:nvGrpSpPr>
      <p:grpSpPr>
        <a:xfrm>
          <a:off x="0" y="0"/>
          <a:ext cx="0" cy="0"/>
          <a:chOff x="0" y="0"/>
          <a:chExt cx="0" cy="0"/>
        </a:xfrm>
      </p:grpSpPr>
      <p:sp>
        <p:nvSpPr>
          <p:cNvPr id="336" name="Line 1"/>
          <p:cNvSpPr/>
          <p:nvPr/>
        </p:nvSpPr>
        <p:spPr>
          <a:xfrm flipV="1">
            <a:off x="761999" y="8634413"/>
            <a:ext cx="22858414" cy="1588"/>
          </a:xfrm>
          <a:prstGeom prst="line">
            <a:avLst/>
          </a:prstGeom>
          <a:ln w="50800">
            <a:solidFill>
              <a:srgbClr val="A6AAA9"/>
            </a:solidFill>
          </a:ln>
        </p:spPr>
        <p:txBody>
          <a:bodyPr lIns="50800" tIns="50800" rIns="50800" bIns="50800" anchor="ctr"/>
          <a:lstStyle/>
          <a:p>
            <a:pPr>
              <a:defRPr>
                <a:solidFill>
                  <a:srgbClr val="838787"/>
                </a:solidFill>
              </a:defRPr>
            </a:pPr>
          </a:p>
        </p:txBody>
      </p:sp>
      <p:sp>
        <p:nvSpPr>
          <p:cNvPr id="337" name="Text názvu"/>
          <p:cNvSpPr txBox="1"/>
          <p:nvPr>
            <p:ph type="title"/>
          </p:nvPr>
        </p:nvSpPr>
        <p:spPr>
          <a:xfrm>
            <a:off x="3048000" y="2244725"/>
            <a:ext cx="18288000" cy="4775200"/>
          </a:xfrm>
          <a:prstGeom prst="rect">
            <a:avLst/>
          </a:prstGeom>
        </p:spPr>
        <p:txBody>
          <a:bodyPr anchor="b"/>
          <a:lstStyle>
            <a:lvl1pPr algn="ctr">
              <a:defRPr sz="6000"/>
            </a:lvl1pPr>
          </a:lstStyle>
          <a:p>
            <a:pPr/>
            <a:r>
              <a:t>Text názvu</a:t>
            </a:r>
          </a:p>
        </p:txBody>
      </p:sp>
      <p:sp>
        <p:nvSpPr>
          <p:cNvPr id="338" name="Text úrovne 1…"/>
          <p:cNvSpPr txBox="1"/>
          <p:nvPr>
            <p:ph type="body" sz="quarter" idx="1"/>
          </p:nvPr>
        </p:nvSpPr>
        <p:spPr>
          <a:xfrm>
            <a:off x="3048000" y="7204075"/>
            <a:ext cx="18288000" cy="3311525"/>
          </a:xfrm>
          <a:prstGeom prst="rect">
            <a:avLst/>
          </a:prstGeom>
        </p:spPr>
        <p:txBody>
          <a:bodyPr anchor="b"/>
          <a:lstStyle>
            <a:lvl1pPr marL="0" indent="0" algn="ctr">
              <a:buClrTx/>
              <a:buSzTx/>
              <a:buFontTx/>
              <a:buNone/>
              <a:defRPr sz="2400"/>
            </a:lvl1pPr>
            <a:lvl2pPr marL="0" indent="457200" algn="ctr">
              <a:buClrTx/>
              <a:buSzTx/>
              <a:buFontTx/>
              <a:buNone/>
              <a:defRPr sz="2400"/>
            </a:lvl2pPr>
            <a:lvl3pPr marL="0" indent="914400" algn="ctr">
              <a:buClrTx/>
              <a:buSzTx/>
              <a:buFontTx/>
              <a:buNone/>
              <a:defRPr sz="2400"/>
            </a:lvl3pPr>
            <a:lvl4pPr marL="0" indent="1371600" algn="ctr">
              <a:buClrTx/>
              <a:buSzTx/>
              <a:buFontTx/>
              <a:buNone/>
              <a:defRPr sz="2400"/>
            </a:lvl4pPr>
            <a:lvl5pPr marL="0" indent="1828800" algn="ctr">
              <a:buClrTx/>
              <a:buSzTx/>
              <a:buFontTx/>
              <a:buNone/>
              <a:defRPr sz="2400"/>
            </a:lvl5pPr>
          </a:lstStyle>
          <a:p>
            <a:pPr/>
            <a:r>
              <a:t>Text úrovne 1</a:t>
            </a:r>
          </a:p>
          <a:p>
            <a:pPr lvl="1"/>
            <a:r>
              <a:t>Text úrovne 2</a:t>
            </a:r>
          </a:p>
          <a:p>
            <a:pPr lvl="2"/>
            <a:r>
              <a:t>Text úrovne 3</a:t>
            </a:r>
          </a:p>
          <a:p>
            <a:pPr lvl="3"/>
            <a:r>
              <a:t>Text úrovne 4</a:t>
            </a:r>
          </a:p>
          <a:p>
            <a:pPr lvl="4"/>
            <a:r>
              <a:t>Text úrovne 5</a:t>
            </a:r>
          </a:p>
        </p:txBody>
      </p:sp>
      <p:sp>
        <p:nvSpPr>
          <p:cNvPr id="339" name="Číslo snímky"/>
          <p:cNvSpPr txBox="1"/>
          <p:nvPr>
            <p:ph type="sldNum" sz="quarter" idx="2"/>
          </p:nvPr>
        </p:nvSpPr>
        <p:spPr>
          <a:xfrm>
            <a:off x="23062455" y="609600"/>
            <a:ext cx="553195" cy="635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Nadpis a obsah">
    <p:bg>
      <p:bgPr>
        <a:solidFill>
          <a:srgbClr val="222222"/>
        </a:solidFill>
      </p:bgPr>
    </p:bg>
    <p:spTree>
      <p:nvGrpSpPr>
        <p:cNvPr id="1" name=""/>
        <p:cNvGrpSpPr/>
        <p:nvPr/>
      </p:nvGrpSpPr>
      <p:grpSpPr>
        <a:xfrm>
          <a:off x="0" y="0"/>
          <a:ext cx="0" cy="0"/>
          <a:chOff x="0" y="0"/>
          <a:chExt cx="0" cy="0"/>
        </a:xfrm>
      </p:grpSpPr>
      <p:sp>
        <p:nvSpPr>
          <p:cNvPr id="346" name="Line 1"/>
          <p:cNvSpPr/>
          <p:nvPr/>
        </p:nvSpPr>
        <p:spPr>
          <a:xfrm flipV="1">
            <a:off x="761999" y="8634413"/>
            <a:ext cx="22858414" cy="1588"/>
          </a:xfrm>
          <a:prstGeom prst="line">
            <a:avLst/>
          </a:prstGeom>
          <a:ln w="50800">
            <a:solidFill>
              <a:srgbClr val="A6AAA9"/>
            </a:solidFill>
          </a:ln>
        </p:spPr>
        <p:txBody>
          <a:bodyPr lIns="50800" tIns="50800" rIns="50800" bIns="50800" anchor="ctr"/>
          <a:lstStyle/>
          <a:p>
            <a:pPr>
              <a:defRPr>
                <a:solidFill>
                  <a:srgbClr val="838787"/>
                </a:solidFill>
              </a:defRPr>
            </a:pPr>
          </a:p>
        </p:txBody>
      </p:sp>
      <p:sp>
        <p:nvSpPr>
          <p:cNvPr id="347" name="Text názvu"/>
          <p:cNvSpPr txBox="1"/>
          <p:nvPr>
            <p:ph type="title"/>
          </p:nvPr>
        </p:nvSpPr>
        <p:spPr>
          <a:xfrm>
            <a:off x="762000" y="9042400"/>
            <a:ext cx="22860000" cy="3810000"/>
          </a:xfrm>
          <a:prstGeom prst="rect">
            <a:avLst/>
          </a:prstGeom>
        </p:spPr>
        <p:txBody>
          <a:bodyPr/>
          <a:lstStyle/>
          <a:p>
            <a:pPr/>
            <a:r>
              <a:t>Text názvu</a:t>
            </a:r>
          </a:p>
        </p:txBody>
      </p:sp>
      <p:sp>
        <p:nvSpPr>
          <p:cNvPr id="348" name="Text úrovne 1…"/>
          <p:cNvSpPr txBox="1"/>
          <p:nvPr>
            <p:ph type="body" sz="quarter" idx="1"/>
          </p:nvPr>
        </p:nvSpPr>
        <p:spPr>
          <a:xfrm>
            <a:off x="762000" y="5994400"/>
            <a:ext cx="22860000" cy="2540000"/>
          </a:xfrm>
          <a:prstGeom prst="rect">
            <a:avLst/>
          </a:prstGeom>
        </p:spPr>
        <p:txBody>
          <a:bodyPr anchor="b"/>
          <a:lstStyle/>
          <a:p>
            <a:pPr/>
            <a:r>
              <a:t>Text úrovne 1</a:t>
            </a:r>
          </a:p>
          <a:p>
            <a:pPr lvl="1"/>
            <a:r>
              <a:t>Text úrovne 2</a:t>
            </a:r>
          </a:p>
          <a:p>
            <a:pPr lvl="2"/>
            <a:r>
              <a:t>Text úrovne 3</a:t>
            </a:r>
          </a:p>
          <a:p>
            <a:pPr lvl="3"/>
            <a:r>
              <a:t>Text úrovne 4</a:t>
            </a:r>
          </a:p>
          <a:p>
            <a:pPr lvl="4"/>
            <a:r>
              <a:t>Text úrovne 5</a:t>
            </a:r>
          </a:p>
        </p:txBody>
      </p:sp>
      <p:sp>
        <p:nvSpPr>
          <p:cNvPr id="349" name="Číslo snímky"/>
          <p:cNvSpPr txBox="1"/>
          <p:nvPr>
            <p:ph type="sldNum" sz="quarter" idx="2"/>
          </p:nvPr>
        </p:nvSpPr>
        <p:spPr>
          <a:xfrm>
            <a:off x="23062455" y="609600"/>
            <a:ext cx="553195" cy="635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Hlavička sekcie">
    <p:bg>
      <p:bgPr>
        <a:solidFill>
          <a:srgbClr val="222222"/>
        </a:solidFill>
      </p:bgPr>
    </p:bg>
    <p:spTree>
      <p:nvGrpSpPr>
        <p:cNvPr id="1" name=""/>
        <p:cNvGrpSpPr/>
        <p:nvPr/>
      </p:nvGrpSpPr>
      <p:grpSpPr>
        <a:xfrm>
          <a:off x="0" y="0"/>
          <a:ext cx="0" cy="0"/>
          <a:chOff x="0" y="0"/>
          <a:chExt cx="0" cy="0"/>
        </a:xfrm>
      </p:grpSpPr>
      <p:sp>
        <p:nvSpPr>
          <p:cNvPr id="356" name="Line 1"/>
          <p:cNvSpPr/>
          <p:nvPr/>
        </p:nvSpPr>
        <p:spPr>
          <a:xfrm flipV="1">
            <a:off x="761999" y="8634413"/>
            <a:ext cx="22858414" cy="1588"/>
          </a:xfrm>
          <a:prstGeom prst="line">
            <a:avLst/>
          </a:prstGeom>
          <a:ln w="50800">
            <a:solidFill>
              <a:srgbClr val="A6AAA9"/>
            </a:solidFill>
          </a:ln>
        </p:spPr>
        <p:txBody>
          <a:bodyPr lIns="50800" tIns="50800" rIns="50800" bIns="50800" anchor="ctr"/>
          <a:lstStyle/>
          <a:p>
            <a:pPr>
              <a:defRPr>
                <a:solidFill>
                  <a:srgbClr val="838787"/>
                </a:solidFill>
              </a:defRPr>
            </a:pPr>
          </a:p>
        </p:txBody>
      </p:sp>
      <p:sp>
        <p:nvSpPr>
          <p:cNvPr id="357" name="Text názvu"/>
          <p:cNvSpPr txBox="1"/>
          <p:nvPr>
            <p:ph type="title"/>
          </p:nvPr>
        </p:nvSpPr>
        <p:spPr>
          <a:xfrm>
            <a:off x="1663700" y="3419475"/>
            <a:ext cx="21031200" cy="5705475"/>
          </a:xfrm>
          <a:prstGeom prst="rect">
            <a:avLst/>
          </a:prstGeom>
        </p:spPr>
        <p:txBody>
          <a:bodyPr anchor="b"/>
          <a:lstStyle>
            <a:lvl1pPr>
              <a:defRPr sz="6000"/>
            </a:lvl1pPr>
          </a:lstStyle>
          <a:p>
            <a:pPr/>
            <a:r>
              <a:t>Text názvu</a:t>
            </a:r>
          </a:p>
        </p:txBody>
      </p:sp>
      <p:sp>
        <p:nvSpPr>
          <p:cNvPr id="358" name="Text úrovne 1…"/>
          <p:cNvSpPr txBox="1"/>
          <p:nvPr>
            <p:ph type="body" sz="quarter" idx="1"/>
          </p:nvPr>
        </p:nvSpPr>
        <p:spPr>
          <a:xfrm>
            <a:off x="1663700" y="9178925"/>
            <a:ext cx="21031200" cy="3000375"/>
          </a:xfrm>
          <a:prstGeom prst="rect">
            <a:avLst/>
          </a:prstGeom>
        </p:spPr>
        <p:txBody>
          <a:bodyPr anchor="b"/>
          <a:lstStyle>
            <a:lvl1pPr marL="0" indent="0">
              <a:buClrTx/>
              <a:buSzTx/>
              <a:buFontTx/>
              <a:buNone/>
              <a:defRPr sz="2400"/>
            </a:lvl1pPr>
            <a:lvl2pPr marL="0" indent="457200">
              <a:buClrTx/>
              <a:buSzTx/>
              <a:buFontTx/>
              <a:buNone/>
              <a:defRPr sz="2400"/>
            </a:lvl2pPr>
            <a:lvl3pPr marL="0" indent="914400">
              <a:buClrTx/>
              <a:buSzTx/>
              <a:buFontTx/>
              <a:buNone/>
              <a:defRPr sz="2400"/>
            </a:lvl3pPr>
            <a:lvl4pPr marL="0" indent="1371600">
              <a:buClrTx/>
              <a:buSzTx/>
              <a:buFontTx/>
              <a:buNone/>
              <a:defRPr sz="2400"/>
            </a:lvl4pPr>
            <a:lvl5pPr marL="0" indent="1828800">
              <a:buClrTx/>
              <a:buSzTx/>
              <a:buFontTx/>
              <a:buNone/>
              <a:defRPr sz="2400"/>
            </a:lvl5pPr>
          </a:lstStyle>
          <a:p>
            <a:pPr/>
            <a:r>
              <a:t>Text úrovne 1</a:t>
            </a:r>
          </a:p>
          <a:p>
            <a:pPr lvl="1"/>
            <a:r>
              <a:t>Text úrovne 2</a:t>
            </a:r>
          </a:p>
          <a:p>
            <a:pPr lvl="2"/>
            <a:r>
              <a:t>Text úrovne 3</a:t>
            </a:r>
          </a:p>
          <a:p>
            <a:pPr lvl="3"/>
            <a:r>
              <a:t>Text úrovne 4</a:t>
            </a:r>
          </a:p>
          <a:p>
            <a:pPr lvl="4"/>
            <a:r>
              <a:t>Text úrovne 5</a:t>
            </a:r>
          </a:p>
        </p:txBody>
      </p:sp>
      <p:sp>
        <p:nvSpPr>
          <p:cNvPr id="359" name="Číslo snímky"/>
          <p:cNvSpPr txBox="1"/>
          <p:nvPr>
            <p:ph type="sldNum" sz="quarter" idx="2"/>
          </p:nvPr>
        </p:nvSpPr>
        <p:spPr>
          <a:xfrm>
            <a:off x="23062455" y="609600"/>
            <a:ext cx="553195" cy="635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va obsahy">
    <p:spTree>
      <p:nvGrpSpPr>
        <p:cNvPr id="1" name=""/>
        <p:cNvGrpSpPr/>
        <p:nvPr/>
      </p:nvGrpSpPr>
      <p:grpSpPr>
        <a:xfrm>
          <a:off x="0" y="0"/>
          <a:ext cx="0" cy="0"/>
          <a:chOff x="0" y="0"/>
          <a:chExt cx="0" cy="0"/>
        </a:xfrm>
      </p:grpSpPr>
      <p:sp>
        <p:nvSpPr>
          <p:cNvPr id="39" name="Text názvu"/>
          <p:cNvSpPr txBox="1"/>
          <p:nvPr>
            <p:ph type="title"/>
          </p:nvPr>
        </p:nvSpPr>
        <p:spPr>
          <a:prstGeom prst="rect">
            <a:avLst/>
          </a:prstGeom>
        </p:spPr>
        <p:txBody>
          <a:bodyPr/>
          <a:lstStyle/>
          <a:p>
            <a:pPr/>
            <a:r>
              <a:t>Text názvu</a:t>
            </a:r>
          </a:p>
        </p:txBody>
      </p:sp>
      <p:sp>
        <p:nvSpPr>
          <p:cNvPr id="40" name="Text úrovne 1…"/>
          <p:cNvSpPr txBox="1"/>
          <p:nvPr>
            <p:ph type="body" sz="half" idx="1"/>
          </p:nvPr>
        </p:nvSpPr>
        <p:spPr>
          <a:xfrm>
            <a:off x="762000" y="3860800"/>
            <a:ext cx="11353800" cy="8585200"/>
          </a:xfrm>
          <a:prstGeom prst="rect">
            <a:avLst/>
          </a:prstGeom>
        </p:spPr>
        <p:txBody>
          <a:bodyPr/>
          <a:lstStyle/>
          <a:p>
            <a:pPr/>
            <a:r>
              <a:t>Text úrovne 1</a:t>
            </a:r>
          </a:p>
          <a:p>
            <a:pPr lvl="1"/>
            <a:r>
              <a:t>Text úrovne 2</a:t>
            </a:r>
          </a:p>
          <a:p>
            <a:pPr lvl="2"/>
            <a:r>
              <a:t>Text úrovne 3</a:t>
            </a:r>
          </a:p>
          <a:p>
            <a:pPr lvl="3"/>
            <a:r>
              <a:t>Text úrovne 4</a:t>
            </a:r>
          </a:p>
          <a:p>
            <a:pPr lvl="4"/>
            <a:r>
              <a:t>Text úrovne 5</a:t>
            </a:r>
          </a:p>
        </p:txBody>
      </p:sp>
      <p:sp>
        <p:nvSpPr>
          <p:cNvPr id="41" name="Číslo snímky"/>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va obsahy">
    <p:bg>
      <p:bgPr>
        <a:solidFill>
          <a:srgbClr val="222222"/>
        </a:solidFill>
      </p:bgPr>
    </p:bg>
    <p:spTree>
      <p:nvGrpSpPr>
        <p:cNvPr id="1" name=""/>
        <p:cNvGrpSpPr/>
        <p:nvPr/>
      </p:nvGrpSpPr>
      <p:grpSpPr>
        <a:xfrm>
          <a:off x="0" y="0"/>
          <a:ext cx="0" cy="0"/>
          <a:chOff x="0" y="0"/>
          <a:chExt cx="0" cy="0"/>
        </a:xfrm>
      </p:grpSpPr>
      <p:sp>
        <p:nvSpPr>
          <p:cNvPr id="366" name="Line 1"/>
          <p:cNvSpPr/>
          <p:nvPr/>
        </p:nvSpPr>
        <p:spPr>
          <a:xfrm flipV="1">
            <a:off x="761999" y="8634413"/>
            <a:ext cx="22858414" cy="1588"/>
          </a:xfrm>
          <a:prstGeom prst="line">
            <a:avLst/>
          </a:prstGeom>
          <a:ln w="50800">
            <a:solidFill>
              <a:srgbClr val="A6AAA9"/>
            </a:solidFill>
          </a:ln>
        </p:spPr>
        <p:txBody>
          <a:bodyPr lIns="50800" tIns="50800" rIns="50800" bIns="50800" anchor="ctr"/>
          <a:lstStyle/>
          <a:p>
            <a:pPr>
              <a:defRPr>
                <a:solidFill>
                  <a:srgbClr val="838787"/>
                </a:solidFill>
              </a:defRPr>
            </a:pPr>
          </a:p>
        </p:txBody>
      </p:sp>
      <p:sp>
        <p:nvSpPr>
          <p:cNvPr id="367" name="Text názvu"/>
          <p:cNvSpPr txBox="1"/>
          <p:nvPr>
            <p:ph type="title"/>
          </p:nvPr>
        </p:nvSpPr>
        <p:spPr>
          <a:xfrm>
            <a:off x="762000" y="9042400"/>
            <a:ext cx="22860000" cy="3810000"/>
          </a:xfrm>
          <a:prstGeom prst="rect">
            <a:avLst/>
          </a:prstGeom>
        </p:spPr>
        <p:txBody>
          <a:bodyPr/>
          <a:lstStyle/>
          <a:p>
            <a:pPr/>
            <a:r>
              <a:t>Text názvu</a:t>
            </a:r>
          </a:p>
        </p:txBody>
      </p:sp>
      <p:sp>
        <p:nvSpPr>
          <p:cNvPr id="368" name="Text úrovne 1…"/>
          <p:cNvSpPr txBox="1"/>
          <p:nvPr>
            <p:ph type="body" sz="quarter" idx="1"/>
          </p:nvPr>
        </p:nvSpPr>
        <p:spPr>
          <a:xfrm>
            <a:off x="762000" y="5994400"/>
            <a:ext cx="11353800" cy="2540000"/>
          </a:xfrm>
          <a:prstGeom prst="rect">
            <a:avLst/>
          </a:prstGeom>
        </p:spPr>
        <p:txBody>
          <a:bodyPr anchor="b"/>
          <a:lstStyle/>
          <a:p>
            <a:pPr/>
            <a:r>
              <a:t>Text úrovne 1</a:t>
            </a:r>
          </a:p>
          <a:p>
            <a:pPr lvl="1"/>
            <a:r>
              <a:t>Text úrovne 2</a:t>
            </a:r>
          </a:p>
          <a:p>
            <a:pPr lvl="2"/>
            <a:r>
              <a:t>Text úrovne 3</a:t>
            </a:r>
          </a:p>
          <a:p>
            <a:pPr lvl="3"/>
            <a:r>
              <a:t>Text úrovne 4</a:t>
            </a:r>
          </a:p>
          <a:p>
            <a:pPr lvl="4"/>
            <a:r>
              <a:t>Text úrovne 5</a:t>
            </a:r>
          </a:p>
        </p:txBody>
      </p:sp>
      <p:sp>
        <p:nvSpPr>
          <p:cNvPr id="369" name="Číslo snímky"/>
          <p:cNvSpPr txBox="1"/>
          <p:nvPr>
            <p:ph type="sldNum" sz="quarter" idx="2"/>
          </p:nvPr>
        </p:nvSpPr>
        <p:spPr>
          <a:xfrm>
            <a:off x="23062455" y="609600"/>
            <a:ext cx="553195" cy="635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orovnanie">
    <p:bg>
      <p:bgPr>
        <a:solidFill>
          <a:srgbClr val="222222"/>
        </a:solidFill>
      </p:bgPr>
    </p:bg>
    <p:spTree>
      <p:nvGrpSpPr>
        <p:cNvPr id="1" name=""/>
        <p:cNvGrpSpPr/>
        <p:nvPr/>
      </p:nvGrpSpPr>
      <p:grpSpPr>
        <a:xfrm>
          <a:off x="0" y="0"/>
          <a:ext cx="0" cy="0"/>
          <a:chOff x="0" y="0"/>
          <a:chExt cx="0" cy="0"/>
        </a:xfrm>
      </p:grpSpPr>
      <p:sp>
        <p:nvSpPr>
          <p:cNvPr id="376" name="Line 1"/>
          <p:cNvSpPr/>
          <p:nvPr/>
        </p:nvSpPr>
        <p:spPr>
          <a:xfrm flipV="1">
            <a:off x="761999" y="8634413"/>
            <a:ext cx="22858414" cy="1588"/>
          </a:xfrm>
          <a:prstGeom prst="line">
            <a:avLst/>
          </a:prstGeom>
          <a:ln w="50800">
            <a:solidFill>
              <a:srgbClr val="A6AAA9"/>
            </a:solidFill>
          </a:ln>
        </p:spPr>
        <p:txBody>
          <a:bodyPr lIns="50800" tIns="50800" rIns="50800" bIns="50800" anchor="ctr"/>
          <a:lstStyle/>
          <a:p>
            <a:pPr>
              <a:defRPr>
                <a:solidFill>
                  <a:srgbClr val="838787"/>
                </a:solidFill>
              </a:defRPr>
            </a:pPr>
          </a:p>
        </p:txBody>
      </p:sp>
      <p:sp>
        <p:nvSpPr>
          <p:cNvPr id="377" name="Text názvu"/>
          <p:cNvSpPr txBox="1"/>
          <p:nvPr>
            <p:ph type="title"/>
          </p:nvPr>
        </p:nvSpPr>
        <p:spPr>
          <a:xfrm>
            <a:off x="1679575" y="730250"/>
            <a:ext cx="21031200" cy="2651125"/>
          </a:xfrm>
          <a:prstGeom prst="rect">
            <a:avLst/>
          </a:prstGeom>
        </p:spPr>
        <p:txBody>
          <a:bodyPr/>
          <a:lstStyle/>
          <a:p>
            <a:pPr/>
            <a:r>
              <a:t>Text názvu</a:t>
            </a:r>
          </a:p>
        </p:txBody>
      </p:sp>
      <p:sp>
        <p:nvSpPr>
          <p:cNvPr id="378" name="Text úrovne 1…"/>
          <p:cNvSpPr txBox="1"/>
          <p:nvPr>
            <p:ph type="body" sz="quarter" idx="1"/>
          </p:nvPr>
        </p:nvSpPr>
        <p:spPr>
          <a:xfrm>
            <a:off x="1679575" y="3362325"/>
            <a:ext cx="10315575" cy="1647825"/>
          </a:xfrm>
          <a:prstGeom prst="rect">
            <a:avLst/>
          </a:prstGeom>
        </p:spPr>
        <p:txBody>
          <a:bodyPr anchor="b"/>
          <a:lstStyle>
            <a:lvl1pPr marL="0" indent="0">
              <a:buClrTx/>
              <a:buSzTx/>
              <a:buFontTx/>
              <a:buNone/>
              <a:defRPr sz="2400"/>
            </a:lvl1pPr>
            <a:lvl2pPr marL="0" indent="457200">
              <a:buClrTx/>
              <a:buSzTx/>
              <a:buFontTx/>
              <a:buNone/>
              <a:defRPr sz="2400"/>
            </a:lvl2pPr>
            <a:lvl3pPr marL="0" indent="914400">
              <a:buClrTx/>
              <a:buSzTx/>
              <a:buFontTx/>
              <a:buNone/>
              <a:defRPr sz="2400"/>
            </a:lvl3pPr>
            <a:lvl4pPr marL="0" indent="1371600">
              <a:buClrTx/>
              <a:buSzTx/>
              <a:buFontTx/>
              <a:buNone/>
              <a:defRPr sz="2400"/>
            </a:lvl4pPr>
            <a:lvl5pPr marL="0" indent="1828800">
              <a:buClrTx/>
              <a:buSzTx/>
              <a:buFontTx/>
              <a:buNone/>
              <a:defRPr sz="2400"/>
            </a:lvl5pPr>
          </a:lstStyle>
          <a:p>
            <a:pPr/>
            <a:r>
              <a:t>Text úrovne 1</a:t>
            </a:r>
          </a:p>
          <a:p>
            <a:pPr lvl="1"/>
            <a:r>
              <a:t>Text úrovne 2</a:t>
            </a:r>
          </a:p>
          <a:p>
            <a:pPr lvl="2"/>
            <a:r>
              <a:t>Text úrovne 3</a:t>
            </a:r>
          </a:p>
          <a:p>
            <a:pPr lvl="3"/>
            <a:r>
              <a:t>Text úrovne 4</a:t>
            </a:r>
          </a:p>
          <a:p>
            <a:pPr lvl="4"/>
            <a:r>
              <a:t>Text úrovne 5</a:t>
            </a:r>
          </a:p>
        </p:txBody>
      </p:sp>
      <p:sp>
        <p:nvSpPr>
          <p:cNvPr id="379" name="Zástupný text 4"/>
          <p:cNvSpPr/>
          <p:nvPr>
            <p:ph type="body" sz="quarter" idx="21"/>
          </p:nvPr>
        </p:nvSpPr>
        <p:spPr>
          <a:xfrm>
            <a:off x="12344400" y="3362325"/>
            <a:ext cx="10366375" cy="1647825"/>
          </a:xfrm>
          <a:prstGeom prst="rect">
            <a:avLst/>
          </a:prstGeom>
        </p:spPr>
        <p:txBody>
          <a:bodyPr anchor="b"/>
          <a:lstStyle/>
          <a:p>
            <a:pPr marL="0" indent="0">
              <a:buClrTx/>
              <a:buSzTx/>
              <a:buFontTx/>
              <a:buNone/>
              <a:defRPr sz="2400"/>
            </a:pPr>
          </a:p>
        </p:txBody>
      </p:sp>
      <p:sp>
        <p:nvSpPr>
          <p:cNvPr id="380" name="Číslo snímky"/>
          <p:cNvSpPr txBox="1"/>
          <p:nvPr>
            <p:ph type="sldNum" sz="quarter" idx="2"/>
          </p:nvPr>
        </p:nvSpPr>
        <p:spPr>
          <a:xfrm>
            <a:off x="23062455" y="609600"/>
            <a:ext cx="553195" cy="635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Len nadpis">
    <p:bg>
      <p:bgPr>
        <a:solidFill>
          <a:srgbClr val="222222"/>
        </a:solidFill>
      </p:bgPr>
    </p:bg>
    <p:spTree>
      <p:nvGrpSpPr>
        <p:cNvPr id="1" name=""/>
        <p:cNvGrpSpPr/>
        <p:nvPr/>
      </p:nvGrpSpPr>
      <p:grpSpPr>
        <a:xfrm>
          <a:off x="0" y="0"/>
          <a:ext cx="0" cy="0"/>
          <a:chOff x="0" y="0"/>
          <a:chExt cx="0" cy="0"/>
        </a:xfrm>
      </p:grpSpPr>
      <p:sp>
        <p:nvSpPr>
          <p:cNvPr id="387" name="Line 1"/>
          <p:cNvSpPr/>
          <p:nvPr/>
        </p:nvSpPr>
        <p:spPr>
          <a:xfrm flipV="1">
            <a:off x="761999" y="8634413"/>
            <a:ext cx="22858414" cy="1588"/>
          </a:xfrm>
          <a:prstGeom prst="line">
            <a:avLst/>
          </a:prstGeom>
          <a:ln w="50800">
            <a:solidFill>
              <a:srgbClr val="A6AAA9"/>
            </a:solidFill>
          </a:ln>
        </p:spPr>
        <p:txBody>
          <a:bodyPr lIns="50800" tIns="50800" rIns="50800" bIns="50800" anchor="ctr"/>
          <a:lstStyle/>
          <a:p>
            <a:pPr>
              <a:defRPr>
                <a:solidFill>
                  <a:srgbClr val="838787"/>
                </a:solidFill>
              </a:defRPr>
            </a:pPr>
          </a:p>
        </p:txBody>
      </p:sp>
      <p:sp>
        <p:nvSpPr>
          <p:cNvPr id="388" name="Text názvu"/>
          <p:cNvSpPr txBox="1"/>
          <p:nvPr>
            <p:ph type="title"/>
          </p:nvPr>
        </p:nvSpPr>
        <p:spPr>
          <a:xfrm>
            <a:off x="762000" y="9042400"/>
            <a:ext cx="22860000" cy="3810000"/>
          </a:xfrm>
          <a:prstGeom prst="rect">
            <a:avLst/>
          </a:prstGeom>
        </p:spPr>
        <p:txBody>
          <a:bodyPr/>
          <a:lstStyle/>
          <a:p>
            <a:pPr/>
            <a:r>
              <a:t>Text názvu</a:t>
            </a:r>
          </a:p>
        </p:txBody>
      </p:sp>
      <p:sp>
        <p:nvSpPr>
          <p:cNvPr id="389" name="Číslo snímky"/>
          <p:cNvSpPr txBox="1"/>
          <p:nvPr>
            <p:ph type="sldNum" sz="quarter" idx="2"/>
          </p:nvPr>
        </p:nvSpPr>
        <p:spPr>
          <a:xfrm>
            <a:off x="23062455" y="609600"/>
            <a:ext cx="553195" cy="635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rázdna">
    <p:bg>
      <p:bgPr>
        <a:solidFill>
          <a:srgbClr val="222222"/>
        </a:solidFill>
      </p:bgPr>
    </p:bg>
    <p:spTree>
      <p:nvGrpSpPr>
        <p:cNvPr id="1" name=""/>
        <p:cNvGrpSpPr/>
        <p:nvPr/>
      </p:nvGrpSpPr>
      <p:grpSpPr>
        <a:xfrm>
          <a:off x="0" y="0"/>
          <a:ext cx="0" cy="0"/>
          <a:chOff x="0" y="0"/>
          <a:chExt cx="0" cy="0"/>
        </a:xfrm>
      </p:grpSpPr>
      <p:sp>
        <p:nvSpPr>
          <p:cNvPr id="396" name="Line 1"/>
          <p:cNvSpPr/>
          <p:nvPr/>
        </p:nvSpPr>
        <p:spPr>
          <a:xfrm flipV="1">
            <a:off x="761999" y="8634413"/>
            <a:ext cx="22858414" cy="1588"/>
          </a:xfrm>
          <a:prstGeom prst="line">
            <a:avLst/>
          </a:prstGeom>
          <a:ln w="50800">
            <a:solidFill>
              <a:srgbClr val="A6AAA9"/>
            </a:solidFill>
          </a:ln>
        </p:spPr>
        <p:txBody>
          <a:bodyPr lIns="50800" tIns="50800" rIns="50800" bIns="50800" anchor="ctr"/>
          <a:lstStyle/>
          <a:p>
            <a:pPr>
              <a:defRPr>
                <a:solidFill>
                  <a:srgbClr val="838787"/>
                </a:solidFill>
              </a:defRPr>
            </a:pPr>
          </a:p>
        </p:txBody>
      </p:sp>
      <p:sp>
        <p:nvSpPr>
          <p:cNvPr id="397" name="Číslo snímky"/>
          <p:cNvSpPr txBox="1"/>
          <p:nvPr>
            <p:ph type="sldNum" sz="quarter" idx="2"/>
          </p:nvPr>
        </p:nvSpPr>
        <p:spPr>
          <a:xfrm>
            <a:off x="23062455" y="609600"/>
            <a:ext cx="553195" cy="635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Obsah s popisom">
    <p:bg>
      <p:bgPr>
        <a:solidFill>
          <a:srgbClr val="222222"/>
        </a:solidFill>
      </p:bgPr>
    </p:bg>
    <p:spTree>
      <p:nvGrpSpPr>
        <p:cNvPr id="1" name=""/>
        <p:cNvGrpSpPr/>
        <p:nvPr/>
      </p:nvGrpSpPr>
      <p:grpSpPr>
        <a:xfrm>
          <a:off x="0" y="0"/>
          <a:ext cx="0" cy="0"/>
          <a:chOff x="0" y="0"/>
          <a:chExt cx="0" cy="0"/>
        </a:xfrm>
      </p:grpSpPr>
      <p:sp>
        <p:nvSpPr>
          <p:cNvPr id="404" name="Line 1"/>
          <p:cNvSpPr/>
          <p:nvPr/>
        </p:nvSpPr>
        <p:spPr>
          <a:xfrm flipV="1">
            <a:off x="761999" y="8634413"/>
            <a:ext cx="22858414" cy="1588"/>
          </a:xfrm>
          <a:prstGeom prst="line">
            <a:avLst/>
          </a:prstGeom>
          <a:ln w="50800">
            <a:solidFill>
              <a:srgbClr val="A6AAA9"/>
            </a:solidFill>
          </a:ln>
        </p:spPr>
        <p:txBody>
          <a:bodyPr lIns="50800" tIns="50800" rIns="50800" bIns="50800" anchor="ctr"/>
          <a:lstStyle/>
          <a:p>
            <a:pPr>
              <a:defRPr>
                <a:solidFill>
                  <a:srgbClr val="838787"/>
                </a:solidFill>
              </a:defRPr>
            </a:pPr>
          </a:p>
        </p:txBody>
      </p:sp>
      <p:sp>
        <p:nvSpPr>
          <p:cNvPr id="405" name="Text názvu"/>
          <p:cNvSpPr txBox="1"/>
          <p:nvPr>
            <p:ph type="title"/>
          </p:nvPr>
        </p:nvSpPr>
        <p:spPr>
          <a:xfrm>
            <a:off x="1679575" y="914400"/>
            <a:ext cx="7864475" cy="3200400"/>
          </a:xfrm>
          <a:prstGeom prst="rect">
            <a:avLst/>
          </a:prstGeom>
        </p:spPr>
        <p:txBody>
          <a:bodyPr anchor="b"/>
          <a:lstStyle>
            <a:lvl1pPr>
              <a:defRPr sz="3200"/>
            </a:lvl1pPr>
          </a:lstStyle>
          <a:p>
            <a:pPr/>
            <a:r>
              <a:t>Text názvu</a:t>
            </a:r>
          </a:p>
        </p:txBody>
      </p:sp>
      <p:sp>
        <p:nvSpPr>
          <p:cNvPr id="406" name="Text úrovne 1…"/>
          <p:cNvSpPr txBox="1"/>
          <p:nvPr>
            <p:ph type="body" sz="half" idx="1"/>
          </p:nvPr>
        </p:nvSpPr>
        <p:spPr>
          <a:xfrm>
            <a:off x="10366375" y="1974850"/>
            <a:ext cx="12344400" cy="9747250"/>
          </a:xfrm>
          <a:prstGeom prst="rect">
            <a:avLst/>
          </a:prstGeom>
        </p:spPr>
        <p:txBody>
          <a:bodyPr anchor="b"/>
          <a:lstStyle>
            <a:lvl1pPr>
              <a:defRPr sz="3200"/>
            </a:lvl1pPr>
            <a:lvl2pPr marL="1360714" indent="-725714">
              <a:defRPr sz="3200"/>
            </a:lvl2pPr>
            <a:lvl3pPr marL="2116666" indent="-846666">
              <a:defRPr sz="3200"/>
            </a:lvl3pPr>
            <a:lvl4pPr marL="2921000" indent="-1016000">
              <a:defRPr sz="3200"/>
            </a:lvl4pPr>
            <a:lvl5pPr marL="3556000" indent="-1016000">
              <a:defRPr sz="3200"/>
            </a:lvl5pPr>
          </a:lstStyle>
          <a:p>
            <a:pPr/>
            <a:r>
              <a:t>Text úrovne 1</a:t>
            </a:r>
          </a:p>
          <a:p>
            <a:pPr lvl="1"/>
            <a:r>
              <a:t>Text úrovne 2</a:t>
            </a:r>
          </a:p>
          <a:p>
            <a:pPr lvl="2"/>
            <a:r>
              <a:t>Text úrovne 3</a:t>
            </a:r>
          </a:p>
          <a:p>
            <a:pPr lvl="3"/>
            <a:r>
              <a:t>Text úrovne 4</a:t>
            </a:r>
          </a:p>
          <a:p>
            <a:pPr lvl="4"/>
            <a:r>
              <a:t>Text úrovne 5</a:t>
            </a:r>
          </a:p>
        </p:txBody>
      </p:sp>
      <p:sp>
        <p:nvSpPr>
          <p:cNvPr id="407" name="Zástupný text 3"/>
          <p:cNvSpPr/>
          <p:nvPr>
            <p:ph type="body" sz="quarter" idx="21"/>
          </p:nvPr>
        </p:nvSpPr>
        <p:spPr>
          <a:xfrm>
            <a:off x="1679575" y="4114800"/>
            <a:ext cx="7864475" cy="7623175"/>
          </a:xfrm>
          <a:prstGeom prst="rect">
            <a:avLst/>
          </a:prstGeom>
        </p:spPr>
        <p:txBody>
          <a:bodyPr anchor="b"/>
          <a:lstStyle/>
          <a:p>
            <a:pPr marL="0" indent="0">
              <a:buClrTx/>
              <a:buSzTx/>
              <a:buFontTx/>
              <a:buNone/>
              <a:defRPr sz="1600"/>
            </a:pPr>
          </a:p>
        </p:txBody>
      </p:sp>
      <p:sp>
        <p:nvSpPr>
          <p:cNvPr id="408" name="Číslo snímky"/>
          <p:cNvSpPr txBox="1"/>
          <p:nvPr>
            <p:ph type="sldNum" sz="quarter" idx="2"/>
          </p:nvPr>
        </p:nvSpPr>
        <p:spPr>
          <a:xfrm>
            <a:off x="23062455" y="609600"/>
            <a:ext cx="553195" cy="635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Obrázok s popisom">
    <p:bg>
      <p:bgPr>
        <a:solidFill>
          <a:srgbClr val="222222"/>
        </a:solidFill>
      </p:bgPr>
    </p:bg>
    <p:spTree>
      <p:nvGrpSpPr>
        <p:cNvPr id="1" name=""/>
        <p:cNvGrpSpPr/>
        <p:nvPr/>
      </p:nvGrpSpPr>
      <p:grpSpPr>
        <a:xfrm>
          <a:off x="0" y="0"/>
          <a:ext cx="0" cy="0"/>
          <a:chOff x="0" y="0"/>
          <a:chExt cx="0" cy="0"/>
        </a:xfrm>
      </p:grpSpPr>
      <p:sp>
        <p:nvSpPr>
          <p:cNvPr id="415" name="Line 1"/>
          <p:cNvSpPr/>
          <p:nvPr/>
        </p:nvSpPr>
        <p:spPr>
          <a:xfrm flipV="1">
            <a:off x="761999" y="8634413"/>
            <a:ext cx="22858414" cy="1588"/>
          </a:xfrm>
          <a:prstGeom prst="line">
            <a:avLst/>
          </a:prstGeom>
          <a:ln w="50800">
            <a:solidFill>
              <a:srgbClr val="A6AAA9"/>
            </a:solidFill>
          </a:ln>
        </p:spPr>
        <p:txBody>
          <a:bodyPr lIns="50800" tIns="50800" rIns="50800" bIns="50800" anchor="ctr"/>
          <a:lstStyle/>
          <a:p>
            <a:pPr>
              <a:defRPr>
                <a:solidFill>
                  <a:srgbClr val="838787"/>
                </a:solidFill>
              </a:defRPr>
            </a:pPr>
          </a:p>
        </p:txBody>
      </p:sp>
      <p:sp>
        <p:nvSpPr>
          <p:cNvPr id="416" name="Text názvu"/>
          <p:cNvSpPr txBox="1"/>
          <p:nvPr>
            <p:ph type="title"/>
          </p:nvPr>
        </p:nvSpPr>
        <p:spPr>
          <a:xfrm>
            <a:off x="1679575" y="914400"/>
            <a:ext cx="7864475" cy="3200400"/>
          </a:xfrm>
          <a:prstGeom prst="rect">
            <a:avLst/>
          </a:prstGeom>
        </p:spPr>
        <p:txBody>
          <a:bodyPr anchor="b"/>
          <a:lstStyle>
            <a:lvl1pPr>
              <a:defRPr sz="3200"/>
            </a:lvl1pPr>
          </a:lstStyle>
          <a:p>
            <a:pPr/>
            <a:r>
              <a:t>Text názvu</a:t>
            </a:r>
          </a:p>
        </p:txBody>
      </p:sp>
      <p:sp>
        <p:nvSpPr>
          <p:cNvPr id="417" name="Zástupný objekt pre obrázok 2"/>
          <p:cNvSpPr/>
          <p:nvPr>
            <p:ph type="pic" sz="half" idx="21"/>
          </p:nvPr>
        </p:nvSpPr>
        <p:spPr>
          <a:xfrm>
            <a:off x="10366375" y="1974850"/>
            <a:ext cx="12344400" cy="9747250"/>
          </a:xfrm>
          <a:prstGeom prst="rect">
            <a:avLst/>
          </a:prstGeom>
        </p:spPr>
        <p:txBody>
          <a:bodyPr lIns="91439" tIns="45719" rIns="91439" bIns="45719">
            <a:noAutofit/>
          </a:bodyPr>
          <a:lstStyle/>
          <a:p>
            <a:pPr/>
          </a:p>
        </p:txBody>
      </p:sp>
      <p:sp>
        <p:nvSpPr>
          <p:cNvPr id="418" name="Text úrovne 1…"/>
          <p:cNvSpPr txBox="1"/>
          <p:nvPr>
            <p:ph type="body" sz="quarter" idx="1"/>
          </p:nvPr>
        </p:nvSpPr>
        <p:spPr>
          <a:xfrm>
            <a:off x="1679575" y="4114800"/>
            <a:ext cx="7864475" cy="7623175"/>
          </a:xfrm>
          <a:prstGeom prst="rect">
            <a:avLst/>
          </a:prstGeom>
        </p:spPr>
        <p:txBody>
          <a:bodyPr anchor="b"/>
          <a:lstStyle>
            <a:lvl1pPr marL="0" indent="0">
              <a:buClrTx/>
              <a:buSzTx/>
              <a:buFontTx/>
              <a:buNone/>
              <a:defRPr sz="1600"/>
            </a:lvl1pPr>
            <a:lvl2pPr marL="0" indent="457200">
              <a:buClrTx/>
              <a:buSzTx/>
              <a:buFontTx/>
              <a:buNone/>
              <a:defRPr sz="1600"/>
            </a:lvl2pPr>
            <a:lvl3pPr marL="0" indent="914400">
              <a:buClrTx/>
              <a:buSzTx/>
              <a:buFontTx/>
              <a:buNone/>
              <a:defRPr sz="1600"/>
            </a:lvl3pPr>
            <a:lvl4pPr marL="0" indent="1371600">
              <a:buClrTx/>
              <a:buSzTx/>
              <a:buFontTx/>
              <a:buNone/>
              <a:defRPr sz="1600"/>
            </a:lvl4pPr>
            <a:lvl5pPr marL="0" indent="1828800">
              <a:buClrTx/>
              <a:buSzTx/>
              <a:buFontTx/>
              <a:buNone/>
              <a:defRPr sz="1600"/>
            </a:lvl5pPr>
          </a:lstStyle>
          <a:p>
            <a:pPr/>
            <a:r>
              <a:t>Text úrovne 1</a:t>
            </a:r>
          </a:p>
          <a:p>
            <a:pPr lvl="1"/>
            <a:r>
              <a:t>Text úrovne 2</a:t>
            </a:r>
          </a:p>
          <a:p>
            <a:pPr lvl="2"/>
            <a:r>
              <a:t>Text úrovne 3</a:t>
            </a:r>
          </a:p>
          <a:p>
            <a:pPr lvl="3"/>
            <a:r>
              <a:t>Text úrovne 4</a:t>
            </a:r>
          </a:p>
          <a:p>
            <a:pPr lvl="4"/>
            <a:r>
              <a:t>Text úrovne 5</a:t>
            </a:r>
          </a:p>
        </p:txBody>
      </p:sp>
      <p:sp>
        <p:nvSpPr>
          <p:cNvPr id="419" name="Číslo snímky"/>
          <p:cNvSpPr txBox="1"/>
          <p:nvPr>
            <p:ph type="sldNum" sz="quarter" idx="2"/>
          </p:nvPr>
        </p:nvSpPr>
        <p:spPr>
          <a:xfrm>
            <a:off x="23062455" y="609600"/>
            <a:ext cx="553195" cy="635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Úvodná snímka">
    <p:bg>
      <p:bgPr>
        <a:solidFill>
          <a:srgbClr val="222222"/>
        </a:solidFill>
      </p:bgPr>
    </p:bg>
    <p:spTree>
      <p:nvGrpSpPr>
        <p:cNvPr id="1" name=""/>
        <p:cNvGrpSpPr/>
        <p:nvPr/>
      </p:nvGrpSpPr>
      <p:grpSpPr>
        <a:xfrm>
          <a:off x="0" y="0"/>
          <a:ext cx="0" cy="0"/>
          <a:chOff x="0" y="0"/>
          <a:chExt cx="0" cy="0"/>
        </a:xfrm>
      </p:grpSpPr>
      <p:sp>
        <p:nvSpPr>
          <p:cNvPr id="426" name="Line 1"/>
          <p:cNvSpPr/>
          <p:nvPr/>
        </p:nvSpPr>
        <p:spPr>
          <a:xfrm flipV="1">
            <a:off x="11048999" y="8634413"/>
            <a:ext cx="12571415" cy="1588"/>
          </a:xfrm>
          <a:prstGeom prst="line">
            <a:avLst/>
          </a:prstGeom>
          <a:ln w="50800">
            <a:solidFill>
              <a:srgbClr val="A6AAA9"/>
            </a:solidFill>
          </a:ln>
        </p:spPr>
        <p:txBody>
          <a:bodyPr lIns="50800" tIns="50800" rIns="50800" bIns="50800" anchor="ctr"/>
          <a:lstStyle/>
          <a:p>
            <a:pPr>
              <a:defRPr>
                <a:solidFill>
                  <a:srgbClr val="838787"/>
                </a:solidFill>
              </a:defRPr>
            </a:pPr>
          </a:p>
        </p:txBody>
      </p:sp>
      <p:sp>
        <p:nvSpPr>
          <p:cNvPr id="427" name="Text názvu"/>
          <p:cNvSpPr txBox="1"/>
          <p:nvPr>
            <p:ph type="title"/>
          </p:nvPr>
        </p:nvSpPr>
        <p:spPr>
          <a:xfrm>
            <a:off x="3048000" y="2244725"/>
            <a:ext cx="18288000" cy="4775200"/>
          </a:xfrm>
          <a:prstGeom prst="rect">
            <a:avLst/>
          </a:prstGeom>
        </p:spPr>
        <p:txBody>
          <a:bodyPr anchor="b"/>
          <a:lstStyle>
            <a:lvl1pPr algn="ctr">
              <a:defRPr sz="6000"/>
            </a:lvl1pPr>
          </a:lstStyle>
          <a:p>
            <a:pPr/>
            <a:r>
              <a:t>Text názvu</a:t>
            </a:r>
          </a:p>
        </p:txBody>
      </p:sp>
      <p:sp>
        <p:nvSpPr>
          <p:cNvPr id="428" name="Text úrovne 1…"/>
          <p:cNvSpPr txBox="1"/>
          <p:nvPr>
            <p:ph type="body" sz="quarter" idx="1"/>
          </p:nvPr>
        </p:nvSpPr>
        <p:spPr>
          <a:xfrm>
            <a:off x="3048000" y="7204075"/>
            <a:ext cx="18288000" cy="3311525"/>
          </a:xfrm>
          <a:prstGeom prst="rect">
            <a:avLst/>
          </a:prstGeom>
        </p:spPr>
        <p:txBody>
          <a:bodyPr anchor="b"/>
          <a:lstStyle>
            <a:lvl1pPr marL="0" indent="0" algn="ctr">
              <a:buClrTx/>
              <a:buSzTx/>
              <a:buFontTx/>
              <a:buNone/>
              <a:defRPr sz="2400"/>
            </a:lvl1pPr>
            <a:lvl2pPr marL="0" indent="457200" algn="ctr">
              <a:buClrTx/>
              <a:buSzTx/>
              <a:buFontTx/>
              <a:buNone/>
              <a:defRPr sz="2400"/>
            </a:lvl2pPr>
            <a:lvl3pPr marL="0" indent="914400" algn="ctr">
              <a:buClrTx/>
              <a:buSzTx/>
              <a:buFontTx/>
              <a:buNone/>
              <a:defRPr sz="2400"/>
            </a:lvl3pPr>
            <a:lvl4pPr marL="0" indent="1371600" algn="ctr">
              <a:buClrTx/>
              <a:buSzTx/>
              <a:buFontTx/>
              <a:buNone/>
              <a:defRPr sz="2400"/>
            </a:lvl4pPr>
            <a:lvl5pPr marL="0" indent="1828800" algn="ctr">
              <a:buClrTx/>
              <a:buSzTx/>
              <a:buFontTx/>
              <a:buNone/>
              <a:defRPr sz="2400"/>
            </a:lvl5pPr>
          </a:lstStyle>
          <a:p>
            <a:pPr/>
            <a:r>
              <a:t>Text úrovne 1</a:t>
            </a:r>
          </a:p>
          <a:p>
            <a:pPr lvl="1"/>
            <a:r>
              <a:t>Text úrovne 2</a:t>
            </a:r>
          </a:p>
          <a:p>
            <a:pPr lvl="2"/>
            <a:r>
              <a:t>Text úrovne 3</a:t>
            </a:r>
          </a:p>
          <a:p>
            <a:pPr lvl="3"/>
            <a:r>
              <a:t>Text úrovne 4</a:t>
            </a:r>
          </a:p>
          <a:p>
            <a:pPr lvl="4"/>
            <a:r>
              <a:t>Text úrovne 5</a:t>
            </a:r>
          </a:p>
        </p:txBody>
      </p:sp>
      <p:sp>
        <p:nvSpPr>
          <p:cNvPr id="429" name="Číslo snímky"/>
          <p:cNvSpPr txBox="1"/>
          <p:nvPr>
            <p:ph type="sldNum" sz="quarter" idx="2"/>
          </p:nvPr>
        </p:nvSpPr>
        <p:spPr>
          <a:xfrm>
            <a:off x="23062455" y="609600"/>
            <a:ext cx="553195" cy="635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Nadpis a obsah">
    <p:bg>
      <p:bgPr>
        <a:solidFill>
          <a:srgbClr val="222222"/>
        </a:solidFill>
      </p:bgPr>
    </p:bg>
    <p:spTree>
      <p:nvGrpSpPr>
        <p:cNvPr id="1" name=""/>
        <p:cNvGrpSpPr/>
        <p:nvPr/>
      </p:nvGrpSpPr>
      <p:grpSpPr>
        <a:xfrm>
          <a:off x="0" y="0"/>
          <a:ext cx="0" cy="0"/>
          <a:chOff x="0" y="0"/>
          <a:chExt cx="0" cy="0"/>
        </a:xfrm>
      </p:grpSpPr>
      <p:sp>
        <p:nvSpPr>
          <p:cNvPr id="436" name="Line 1"/>
          <p:cNvSpPr/>
          <p:nvPr/>
        </p:nvSpPr>
        <p:spPr>
          <a:xfrm flipV="1">
            <a:off x="11048999" y="8634413"/>
            <a:ext cx="12571415" cy="1588"/>
          </a:xfrm>
          <a:prstGeom prst="line">
            <a:avLst/>
          </a:prstGeom>
          <a:ln w="50800">
            <a:solidFill>
              <a:srgbClr val="A6AAA9"/>
            </a:solidFill>
          </a:ln>
        </p:spPr>
        <p:txBody>
          <a:bodyPr lIns="50800" tIns="50800" rIns="50800" bIns="50800" anchor="ctr"/>
          <a:lstStyle/>
          <a:p>
            <a:pPr>
              <a:defRPr>
                <a:solidFill>
                  <a:srgbClr val="838787"/>
                </a:solidFill>
              </a:defRPr>
            </a:pPr>
          </a:p>
        </p:txBody>
      </p:sp>
      <p:sp>
        <p:nvSpPr>
          <p:cNvPr id="437" name="Text názvu"/>
          <p:cNvSpPr txBox="1"/>
          <p:nvPr>
            <p:ph type="title"/>
          </p:nvPr>
        </p:nvSpPr>
        <p:spPr>
          <a:xfrm>
            <a:off x="11049000" y="9042400"/>
            <a:ext cx="12573000" cy="3810000"/>
          </a:xfrm>
          <a:prstGeom prst="rect">
            <a:avLst/>
          </a:prstGeom>
        </p:spPr>
        <p:txBody>
          <a:bodyPr/>
          <a:lstStyle/>
          <a:p>
            <a:pPr/>
            <a:r>
              <a:t>Text názvu</a:t>
            </a:r>
          </a:p>
        </p:txBody>
      </p:sp>
      <p:sp>
        <p:nvSpPr>
          <p:cNvPr id="438" name="Text úrovne 1…"/>
          <p:cNvSpPr txBox="1"/>
          <p:nvPr>
            <p:ph type="body" sz="quarter" idx="1"/>
          </p:nvPr>
        </p:nvSpPr>
        <p:spPr>
          <a:xfrm>
            <a:off x="11049000" y="5994400"/>
            <a:ext cx="12573000" cy="2540000"/>
          </a:xfrm>
          <a:prstGeom prst="rect">
            <a:avLst/>
          </a:prstGeom>
        </p:spPr>
        <p:txBody>
          <a:bodyPr anchor="b"/>
          <a:lstStyle/>
          <a:p>
            <a:pPr/>
            <a:r>
              <a:t>Text úrovne 1</a:t>
            </a:r>
          </a:p>
          <a:p>
            <a:pPr lvl="1"/>
            <a:r>
              <a:t>Text úrovne 2</a:t>
            </a:r>
          </a:p>
          <a:p>
            <a:pPr lvl="2"/>
            <a:r>
              <a:t>Text úrovne 3</a:t>
            </a:r>
          </a:p>
          <a:p>
            <a:pPr lvl="3"/>
            <a:r>
              <a:t>Text úrovne 4</a:t>
            </a:r>
          </a:p>
          <a:p>
            <a:pPr lvl="4"/>
            <a:r>
              <a:t>Text úrovne 5</a:t>
            </a:r>
          </a:p>
        </p:txBody>
      </p:sp>
      <p:sp>
        <p:nvSpPr>
          <p:cNvPr id="439" name="Číslo snímky"/>
          <p:cNvSpPr txBox="1"/>
          <p:nvPr>
            <p:ph type="sldNum" sz="quarter" idx="2"/>
          </p:nvPr>
        </p:nvSpPr>
        <p:spPr>
          <a:xfrm>
            <a:off x="23062455" y="609600"/>
            <a:ext cx="553195" cy="635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Hlavička sekcie">
    <p:bg>
      <p:bgPr>
        <a:solidFill>
          <a:srgbClr val="222222"/>
        </a:solidFill>
      </p:bgPr>
    </p:bg>
    <p:spTree>
      <p:nvGrpSpPr>
        <p:cNvPr id="1" name=""/>
        <p:cNvGrpSpPr/>
        <p:nvPr/>
      </p:nvGrpSpPr>
      <p:grpSpPr>
        <a:xfrm>
          <a:off x="0" y="0"/>
          <a:ext cx="0" cy="0"/>
          <a:chOff x="0" y="0"/>
          <a:chExt cx="0" cy="0"/>
        </a:xfrm>
      </p:grpSpPr>
      <p:sp>
        <p:nvSpPr>
          <p:cNvPr id="446" name="Line 1"/>
          <p:cNvSpPr/>
          <p:nvPr/>
        </p:nvSpPr>
        <p:spPr>
          <a:xfrm flipV="1">
            <a:off x="11048999" y="8634413"/>
            <a:ext cx="12571415" cy="1588"/>
          </a:xfrm>
          <a:prstGeom prst="line">
            <a:avLst/>
          </a:prstGeom>
          <a:ln w="50800">
            <a:solidFill>
              <a:srgbClr val="A6AAA9"/>
            </a:solidFill>
          </a:ln>
        </p:spPr>
        <p:txBody>
          <a:bodyPr lIns="50800" tIns="50800" rIns="50800" bIns="50800" anchor="ctr"/>
          <a:lstStyle/>
          <a:p>
            <a:pPr>
              <a:defRPr>
                <a:solidFill>
                  <a:srgbClr val="838787"/>
                </a:solidFill>
              </a:defRPr>
            </a:pPr>
          </a:p>
        </p:txBody>
      </p:sp>
      <p:sp>
        <p:nvSpPr>
          <p:cNvPr id="447" name="Text názvu"/>
          <p:cNvSpPr txBox="1"/>
          <p:nvPr>
            <p:ph type="title"/>
          </p:nvPr>
        </p:nvSpPr>
        <p:spPr>
          <a:xfrm>
            <a:off x="1663700" y="3419475"/>
            <a:ext cx="21031200" cy="5705475"/>
          </a:xfrm>
          <a:prstGeom prst="rect">
            <a:avLst/>
          </a:prstGeom>
        </p:spPr>
        <p:txBody>
          <a:bodyPr anchor="b"/>
          <a:lstStyle>
            <a:lvl1pPr>
              <a:defRPr sz="6000"/>
            </a:lvl1pPr>
          </a:lstStyle>
          <a:p>
            <a:pPr/>
            <a:r>
              <a:t>Text názvu</a:t>
            </a:r>
          </a:p>
        </p:txBody>
      </p:sp>
      <p:sp>
        <p:nvSpPr>
          <p:cNvPr id="448" name="Text úrovne 1…"/>
          <p:cNvSpPr txBox="1"/>
          <p:nvPr>
            <p:ph type="body" sz="quarter" idx="1"/>
          </p:nvPr>
        </p:nvSpPr>
        <p:spPr>
          <a:xfrm>
            <a:off x="1663700" y="9178925"/>
            <a:ext cx="21031200" cy="3000375"/>
          </a:xfrm>
          <a:prstGeom prst="rect">
            <a:avLst/>
          </a:prstGeom>
        </p:spPr>
        <p:txBody>
          <a:bodyPr anchor="b"/>
          <a:lstStyle>
            <a:lvl1pPr marL="0" indent="0">
              <a:buClrTx/>
              <a:buSzTx/>
              <a:buFontTx/>
              <a:buNone/>
              <a:defRPr sz="2400"/>
            </a:lvl1pPr>
            <a:lvl2pPr marL="0" indent="457200">
              <a:buClrTx/>
              <a:buSzTx/>
              <a:buFontTx/>
              <a:buNone/>
              <a:defRPr sz="2400"/>
            </a:lvl2pPr>
            <a:lvl3pPr marL="0" indent="914400">
              <a:buClrTx/>
              <a:buSzTx/>
              <a:buFontTx/>
              <a:buNone/>
              <a:defRPr sz="2400"/>
            </a:lvl3pPr>
            <a:lvl4pPr marL="0" indent="1371600">
              <a:buClrTx/>
              <a:buSzTx/>
              <a:buFontTx/>
              <a:buNone/>
              <a:defRPr sz="2400"/>
            </a:lvl4pPr>
            <a:lvl5pPr marL="0" indent="1828800">
              <a:buClrTx/>
              <a:buSzTx/>
              <a:buFontTx/>
              <a:buNone/>
              <a:defRPr sz="2400"/>
            </a:lvl5pPr>
          </a:lstStyle>
          <a:p>
            <a:pPr/>
            <a:r>
              <a:t>Text úrovne 1</a:t>
            </a:r>
          </a:p>
          <a:p>
            <a:pPr lvl="1"/>
            <a:r>
              <a:t>Text úrovne 2</a:t>
            </a:r>
          </a:p>
          <a:p>
            <a:pPr lvl="2"/>
            <a:r>
              <a:t>Text úrovne 3</a:t>
            </a:r>
          </a:p>
          <a:p>
            <a:pPr lvl="3"/>
            <a:r>
              <a:t>Text úrovne 4</a:t>
            </a:r>
          </a:p>
          <a:p>
            <a:pPr lvl="4"/>
            <a:r>
              <a:t>Text úrovne 5</a:t>
            </a:r>
          </a:p>
        </p:txBody>
      </p:sp>
      <p:sp>
        <p:nvSpPr>
          <p:cNvPr id="449" name="Číslo snímky"/>
          <p:cNvSpPr txBox="1"/>
          <p:nvPr>
            <p:ph type="sldNum" sz="quarter" idx="2"/>
          </p:nvPr>
        </p:nvSpPr>
        <p:spPr>
          <a:xfrm>
            <a:off x="23062455" y="609600"/>
            <a:ext cx="553195" cy="635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va obsahy">
    <p:bg>
      <p:bgPr>
        <a:solidFill>
          <a:srgbClr val="222222"/>
        </a:solidFill>
      </p:bgPr>
    </p:bg>
    <p:spTree>
      <p:nvGrpSpPr>
        <p:cNvPr id="1" name=""/>
        <p:cNvGrpSpPr/>
        <p:nvPr/>
      </p:nvGrpSpPr>
      <p:grpSpPr>
        <a:xfrm>
          <a:off x="0" y="0"/>
          <a:ext cx="0" cy="0"/>
          <a:chOff x="0" y="0"/>
          <a:chExt cx="0" cy="0"/>
        </a:xfrm>
      </p:grpSpPr>
      <p:sp>
        <p:nvSpPr>
          <p:cNvPr id="456" name="Line 1"/>
          <p:cNvSpPr/>
          <p:nvPr/>
        </p:nvSpPr>
        <p:spPr>
          <a:xfrm flipV="1">
            <a:off x="11048999" y="8634413"/>
            <a:ext cx="12571415" cy="1588"/>
          </a:xfrm>
          <a:prstGeom prst="line">
            <a:avLst/>
          </a:prstGeom>
          <a:ln w="50800">
            <a:solidFill>
              <a:srgbClr val="A6AAA9"/>
            </a:solidFill>
          </a:ln>
        </p:spPr>
        <p:txBody>
          <a:bodyPr lIns="50800" tIns="50800" rIns="50800" bIns="50800" anchor="ctr"/>
          <a:lstStyle/>
          <a:p>
            <a:pPr>
              <a:defRPr>
                <a:solidFill>
                  <a:srgbClr val="838787"/>
                </a:solidFill>
              </a:defRPr>
            </a:pPr>
          </a:p>
        </p:txBody>
      </p:sp>
      <p:sp>
        <p:nvSpPr>
          <p:cNvPr id="457" name="Text názvu"/>
          <p:cNvSpPr txBox="1"/>
          <p:nvPr>
            <p:ph type="title"/>
          </p:nvPr>
        </p:nvSpPr>
        <p:spPr>
          <a:xfrm>
            <a:off x="11049000" y="9042400"/>
            <a:ext cx="12573000" cy="3810000"/>
          </a:xfrm>
          <a:prstGeom prst="rect">
            <a:avLst/>
          </a:prstGeom>
        </p:spPr>
        <p:txBody>
          <a:bodyPr/>
          <a:lstStyle/>
          <a:p>
            <a:pPr/>
            <a:r>
              <a:t>Text názvu</a:t>
            </a:r>
          </a:p>
        </p:txBody>
      </p:sp>
      <p:sp>
        <p:nvSpPr>
          <p:cNvPr id="458" name="Text úrovne 1…"/>
          <p:cNvSpPr txBox="1"/>
          <p:nvPr>
            <p:ph type="body" sz="quarter" idx="1"/>
          </p:nvPr>
        </p:nvSpPr>
        <p:spPr>
          <a:xfrm>
            <a:off x="11049000" y="5994400"/>
            <a:ext cx="6210300" cy="2540000"/>
          </a:xfrm>
          <a:prstGeom prst="rect">
            <a:avLst/>
          </a:prstGeom>
        </p:spPr>
        <p:txBody>
          <a:bodyPr anchor="b"/>
          <a:lstStyle/>
          <a:p>
            <a:pPr/>
            <a:r>
              <a:t>Text úrovne 1</a:t>
            </a:r>
          </a:p>
          <a:p>
            <a:pPr lvl="1"/>
            <a:r>
              <a:t>Text úrovne 2</a:t>
            </a:r>
          </a:p>
          <a:p>
            <a:pPr lvl="2"/>
            <a:r>
              <a:t>Text úrovne 3</a:t>
            </a:r>
          </a:p>
          <a:p>
            <a:pPr lvl="3"/>
            <a:r>
              <a:t>Text úrovne 4</a:t>
            </a:r>
          </a:p>
          <a:p>
            <a:pPr lvl="4"/>
            <a:r>
              <a:t>Text úrovne 5</a:t>
            </a:r>
          </a:p>
        </p:txBody>
      </p:sp>
      <p:sp>
        <p:nvSpPr>
          <p:cNvPr id="459" name="Číslo snímky"/>
          <p:cNvSpPr txBox="1"/>
          <p:nvPr>
            <p:ph type="sldNum" sz="quarter" idx="2"/>
          </p:nvPr>
        </p:nvSpPr>
        <p:spPr>
          <a:xfrm>
            <a:off x="23062455" y="609600"/>
            <a:ext cx="553195" cy="635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orovnanie">
    <p:spTree>
      <p:nvGrpSpPr>
        <p:cNvPr id="1" name=""/>
        <p:cNvGrpSpPr/>
        <p:nvPr/>
      </p:nvGrpSpPr>
      <p:grpSpPr>
        <a:xfrm>
          <a:off x="0" y="0"/>
          <a:ext cx="0" cy="0"/>
          <a:chOff x="0" y="0"/>
          <a:chExt cx="0" cy="0"/>
        </a:xfrm>
      </p:grpSpPr>
      <p:sp>
        <p:nvSpPr>
          <p:cNvPr id="48" name="Text názvu"/>
          <p:cNvSpPr txBox="1"/>
          <p:nvPr>
            <p:ph type="title"/>
          </p:nvPr>
        </p:nvSpPr>
        <p:spPr>
          <a:xfrm>
            <a:off x="1679575" y="730250"/>
            <a:ext cx="21031200" cy="2651125"/>
          </a:xfrm>
          <a:prstGeom prst="rect">
            <a:avLst/>
          </a:prstGeom>
        </p:spPr>
        <p:txBody>
          <a:bodyPr/>
          <a:lstStyle/>
          <a:p>
            <a:pPr/>
            <a:r>
              <a:t>Text názvu</a:t>
            </a:r>
          </a:p>
        </p:txBody>
      </p:sp>
      <p:sp>
        <p:nvSpPr>
          <p:cNvPr id="49" name="Text úrovne 1…"/>
          <p:cNvSpPr txBox="1"/>
          <p:nvPr>
            <p:ph type="body" sz="quarter" idx="1"/>
          </p:nvPr>
        </p:nvSpPr>
        <p:spPr>
          <a:xfrm>
            <a:off x="1679575" y="3362325"/>
            <a:ext cx="10315575" cy="1647825"/>
          </a:xfrm>
          <a:prstGeom prst="rect">
            <a:avLst/>
          </a:prstGeom>
        </p:spPr>
        <p:txBody>
          <a:bodyPr anchor="b"/>
          <a:lstStyle>
            <a:lvl1pPr marL="0" indent="0">
              <a:buClrTx/>
              <a:buSzTx/>
              <a:buFontTx/>
              <a:buNone/>
              <a:defRPr sz="2400"/>
            </a:lvl1pPr>
            <a:lvl2pPr marL="0" indent="457200">
              <a:buClrTx/>
              <a:buSzTx/>
              <a:buFontTx/>
              <a:buNone/>
              <a:defRPr sz="2400"/>
            </a:lvl2pPr>
            <a:lvl3pPr marL="0" indent="914400">
              <a:buClrTx/>
              <a:buSzTx/>
              <a:buFontTx/>
              <a:buNone/>
              <a:defRPr sz="2400"/>
            </a:lvl3pPr>
            <a:lvl4pPr marL="0" indent="1371600">
              <a:buClrTx/>
              <a:buSzTx/>
              <a:buFontTx/>
              <a:buNone/>
              <a:defRPr sz="2400"/>
            </a:lvl4pPr>
            <a:lvl5pPr marL="0" indent="1828800">
              <a:buClrTx/>
              <a:buSzTx/>
              <a:buFontTx/>
              <a:buNone/>
              <a:defRPr sz="2400"/>
            </a:lvl5pPr>
          </a:lstStyle>
          <a:p>
            <a:pPr/>
            <a:r>
              <a:t>Text úrovne 1</a:t>
            </a:r>
          </a:p>
          <a:p>
            <a:pPr lvl="1"/>
            <a:r>
              <a:t>Text úrovne 2</a:t>
            </a:r>
          </a:p>
          <a:p>
            <a:pPr lvl="2"/>
            <a:r>
              <a:t>Text úrovne 3</a:t>
            </a:r>
          </a:p>
          <a:p>
            <a:pPr lvl="3"/>
            <a:r>
              <a:t>Text úrovne 4</a:t>
            </a:r>
          </a:p>
          <a:p>
            <a:pPr lvl="4"/>
            <a:r>
              <a:t>Text úrovne 5</a:t>
            </a:r>
          </a:p>
        </p:txBody>
      </p:sp>
      <p:sp>
        <p:nvSpPr>
          <p:cNvPr id="50" name="Zástupný text 4"/>
          <p:cNvSpPr/>
          <p:nvPr>
            <p:ph type="body" sz="quarter" idx="21"/>
          </p:nvPr>
        </p:nvSpPr>
        <p:spPr>
          <a:xfrm>
            <a:off x="12344400" y="3362325"/>
            <a:ext cx="10366375" cy="1647825"/>
          </a:xfrm>
          <a:prstGeom prst="rect">
            <a:avLst/>
          </a:prstGeom>
        </p:spPr>
        <p:txBody>
          <a:bodyPr anchor="b"/>
          <a:lstStyle/>
          <a:p>
            <a:pPr marL="0" indent="0">
              <a:buClrTx/>
              <a:buSzTx/>
              <a:buFontTx/>
              <a:buNone/>
              <a:defRPr sz="2400"/>
            </a:pPr>
          </a:p>
        </p:txBody>
      </p:sp>
      <p:sp>
        <p:nvSpPr>
          <p:cNvPr id="51" name="Číslo snímky"/>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orovnanie">
    <p:bg>
      <p:bgPr>
        <a:solidFill>
          <a:srgbClr val="222222"/>
        </a:solidFill>
      </p:bgPr>
    </p:bg>
    <p:spTree>
      <p:nvGrpSpPr>
        <p:cNvPr id="1" name=""/>
        <p:cNvGrpSpPr/>
        <p:nvPr/>
      </p:nvGrpSpPr>
      <p:grpSpPr>
        <a:xfrm>
          <a:off x="0" y="0"/>
          <a:ext cx="0" cy="0"/>
          <a:chOff x="0" y="0"/>
          <a:chExt cx="0" cy="0"/>
        </a:xfrm>
      </p:grpSpPr>
      <p:sp>
        <p:nvSpPr>
          <p:cNvPr id="466" name="Line 1"/>
          <p:cNvSpPr/>
          <p:nvPr/>
        </p:nvSpPr>
        <p:spPr>
          <a:xfrm flipV="1">
            <a:off x="11048999" y="8634413"/>
            <a:ext cx="12571415" cy="1588"/>
          </a:xfrm>
          <a:prstGeom prst="line">
            <a:avLst/>
          </a:prstGeom>
          <a:ln w="50800">
            <a:solidFill>
              <a:srgbClr val="A6AAA9"/>
            </a:solidFill>
          </a:ln>
        </p:spPr>
        <p:txBody>
          <a:bodyPr lIns="50800" tIns="50800" rIns="50800" bIns="50800" anchor="ctr"/>
          <a:lstStyle/>
          <a:p>
            <a:pPr>
              <a:defRPr>
                <a:solidFill>
                  <a:srgbClr val="838787"/>
                </a:solidFill>
              </a:defRPr>
            </a:pPr>
          </a:p>
        </p:txBody>
      </p:sp>
      <p:sp>
        <p:nvSpPr>
          <p:cNvPr id="467" name="Text názvu"/>
          <p:cNvSpPr txBox="1"/>
          <p:nvPr>
            <p:ph type="title"/>
          </p:nvPr>
        </p:nvSpPr>
        <p:spPr>
          <a:xfrm>
            <a:off x="1679575" y="730250"/>
            <a:ext cx="21031200" cy="2651125"/>
          </a:xfrm>
          <a:prstGeom prst="rect">
            <a:avLst/>
          </a:prstGeom>
        </p:spPr>
        <p:txBody>
          <a:bodyPr/>
          <a:lstStyle/>
          <a:p>
            <a:pPr/>
            <a:r>
              <a:t>Text názvu</a:t>
            </a:r>
          </a:p>
        </p:txBody>
      </p:sp>
      <p:sp>
        <p:nvSpPr>
          <p:cNvPr id="468" name="Text úrovne 1…"/>
          <p:cNvSpPr txBox="1"/>
          <p:nvPr>
            <p:ph type="body" sz="quarter" idx="1"/>
          </p:nvPr>
        </p:nvSpPr>
        <p:spPr>
          <a:xfrm>
            <a:off x="1679575" y="3362325"/>
            <a:ext cx="10315575" cy="1647825"/>
          </a:xfrm>
          <a:prstGeom prst="rect">
            <a:avLst/>
          </a:prstGeom>
        </p:spPr>
        <p:txBody>
          <a:bodyPr anchor="b"/>
          <a:lstStyle>
            <a:lvl1pPr marL="0" indent="0">
              <a:buClrTx/>
              <a:buSzTx/>
              <a:buFontTx/>
              <a:buNone/>
              <a:defRPr sz="2400"/>
            </a:lvl1pPr>
            <a:lvl2pPr marL="0" indent="457200">
              <a:buClrTx/>
              <a:buSzTx/>
              <a:buFontTx/>
              <a:buNone/>
              <a:defRPr sz="2400"/>
            </a:lvl2pPr>
            <a:lvl3pPr marL="0" indent="914400">
              <a:buClrTx/>
              <a:buSzTx/>
              <a:buFontTx/>
              <a:buNone/>
              <a:defRPr sz="2400"/>
            </a:lvl3pPr>
            <a:lvl4pPr marL="0" indent="1371600">
              <a:buClrTx/>
              <a:buSzTx/>
              <a:buFontTx/>
              <a:buNone/>
              <a:defRPr sz="2400"/>
            </a:lvl4pPr>
            <a:lvl5pPr marL="0" indent="1828800">
              <a:buClrTx/>
              <a:buSzTx/>
              <a:buFontTx/>
              <a:buNone/>
              <a:defRPr sz="2400"/>
            </a:lvl5pPr>
          </a:lstStyle>
          <a:p>
            <a:pPr/>
            <a:r>
              <a:t>Text úrovne 1</a:t>
            </a:r>
          </a:p>
          <a:p>
            <a:pPr lvl="1"/>
            <a:r>
              <a:t>Text úrovne 2</a:t>
            </a:r>
          </a:p>
          <a:p>
            <a:pPr lvl="2"/>
            <a:r>
              <a:t>Text úrovne 3</a:t>
            </a:r>
          </a:p>
          <a:p>
            <a:pPr lvl="3"/>
            <a:r>
              <a:t>Text úrovne 4</a:t>
            </a:r>
          </a:p>
          <a:p>
            <a:pPr lvl="4"/>
            <a:r>
              <a:t>Text úrovne 5</a:t>
            </a:r>
          </a:p>
        </p:txBody>
      </p:sp>
      <p:sp>
        <p:nvSpPr>
          <p:cNvPr id="469" name="Zástupný text 4"/>
          <p:cNvSpPr/>
          <p:nvPr>
            <p:ph type="body" sz="quarter" idx="21"/>
          </p:nvPr>
        </p:nvSpPr>
        <p:spPr>
          <a:xfrm>
            <a:off x="12344400" y="3362325"/>
            <a:ext cx="10366375" cy="1647825"/>
          </a:xfrm>
          <a:prstGeom prst="rect">
            <a:avLst/>
          </a:prstGeom>
        </p:spPr>
        <p:txBody>
          <a:bodyPr anchor="b"/>
          <a:lstStyle/>
          <a:p>
            <a:pPr marL="0" indent="0">
              <a:buClrTx/>
              <a:buSzTx/>
              <a:buFontTx/>
              <a:buNone/>
              <a:defRPr sz="2400"/>
            </a:pPr>
          </a:p>
        </p:txBody>
      </p:sp>
      <p:sp>
        <p:nvSpPr>
          <p:cNvPr id="470" name="Číslo snímky"/>
          <p:cNvSpPr txBox="1"/>
          <p:nvPr>
            <p:ph type="sldNum" sz="quarter" idx="2"/>
          </p:nvPr>
        </p:nvSpPr>
        <p:spPr>
          <a:xfrm>
            <a:off x="23062455" y="609600"/>
            <a:ext cx="553195" cy="635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Len nadpis">
    <p:bg>
      <p:bgPr>
        <a:solidFill>
          <a:srgbClr val="222222"/>
        </a:solidFill>
      </p:bgPr>
    </p:bg>
    <p:spTree>
      <p:nvGrpSpPr>
        <p:cNvPr id="1" name=""/>
        <p:cNvGrpSpPr/>
        <p:nvPr/>
      </p:nvGrpSpPr>
      <p:grpSpPr>
        <a:xfrm>
          <a:off x="0" y="0"/>
          <a:ext cx="0" cy="0"/>
          <a:chOff x="0" y="0"/>
          <a:chExt cx="0" cy="0"/>
        </a:xfrm>
      </p:grpSpPr>
      <p:sp>
        <p:nvSpPr>
          <p:cNvPr id="477" name="Line 1"/>
          <p:cNvSpPr/>
          <p:nvPr/>
        </p:nvSpPr>
        <p:spPr>
          <a:xfrm flipV="1">
            <a:off x="11048999" y="8634413"/>
            <a:ext cx="12571415" cy="1588"/>
          </a:xfrm>
          <a:prstGeom prst="line">
            <a:avLst/>
          </a:prstGeom>
          <a:ln w="50800">
            <a:solidFill>
              <a:srgbClr val="A6AAA9"/>
            </a:solidFill>
          </a:ln>
        </p:spPr>
        <p:txBody>
          <a:bodyPr lIns="50800" tIns="50800" rIns="50800" bIns="50800" anchor="ctr"/>
          <a:lstStyle/>
          <a:p>
            <a:pPr>
              <a:defRPr>
                <a:solidFill>
                  <a:srgbClr val="838787"/>
                </a:solidFill>
              </a:defRPr>
            </a:pPr>
          </a:p>
        </p:txBody>
      </p:sp>
      <p:sp>
        <p:nvSpPr>
          <p:cNvPr id="478" name="Text názvu"/>
          <p:cNvSpPr txBox="1"/>
          <p:nvPr>
            <p:ph type="title"/>
          </p:nvPr>
        </p:nvSpPr>
        <p:spPr>
          <a:xfrm>
            <a:off x="11049000" y="9042400"/>
            <a:ext cx="12573000" cy="3810000"/>
          </a:xfrm>
          <a:prstGeom prst="rect">
            <a:avLst/>
          </a:prstGeom>
        </p:spPr>
        <p:txBody>
          <a:bodyPr/>
          <a:lstStyle/>
          <a:p>
            <a:pPr/>
            <a:r>
              <a:t>Text názvu</a:t>
            </a:r>
          </a:p>
        </p:txBody>
      </p:sp>
      <p:sp>
        <p:nvSpPr>
          <p:cNvPr id="479" name="Číslo snímky"/>
          <p:cNvSpPr txBox="1"/>
          <p:nvPr>
            <p:ph type="sldNum" sz="quarter" idx="2"/>
          </p:nvPr>
        </p:nvSpPr>
        <p:spPr>
          <a:xfrm>
            <a:off x="23062455" y="609600"/>
            <a:ext cx="553195" cy="635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rázdna">
    <p:bg>
      <p:bgPr>
        <a:solidFill>
          <a:srgbClr val="222222"/>
        </a:solidFill>
      </p:bgPr>
    </p:bg>
    <p:spTree>
      <p:nvGrpSpPr>
        <p:cNvPr id="1" name=""/>
        <p:cNvGrpSpPr/>
        <p:nvPr/>
      </p:nvGrpSpPr>
      <p:grpSpPr>
        <a:xfrm>
          <a:off x="0" y="0"/>
          <a:ext cx="0" cy="0"/>
          <a:chOff x="0" y="0"/>
          <a:chExt cx="0" cy="0"/>
        </a:xfrm>
      </p:grpSpPr>
      <p:sp>
        <p:nvSpPr>
          <p:cNvPr id="486" name="Line 1"/>
          <p:cNvSpPr/>
          <p:nvPr/>
        </p:nvSpPr>
        <p:spPr>
          <a:xfrm flipV="1">
            <a:off x="11048999" y="8634413"/>
            <a:ext cx="12571415" cy="1588"/>
          </a:xfrm>
          <a:prstGeom prst="line">
            <a:avLst/>
          </a:prstGeom>
          <a:ln w="50800">
            <a:solidFill>
              <a:srgbClr val="A6AAA9"/>
            </a:solidFill>
          </a:ln>
        </p:spPr>
        <p:txBody>
          <a:bodyPr lIns="50800" tIns="50800" rIns="50800" bIns="50800" anchor="ctr"/>
          <a:lstStyle/>
          <a:p>
            <a:pPr>
              <a:defRPr>
                <a:solidFill>
                  <a:srgbClr val="838787"/>
                </a:solidFill>
              </a:defRPr>
            </a:pPr>
          </a:p>
        </p:txBody>
      </p:sp>
      <p:sp>
        <p:nvSpPr>
          <p:cNvPr id="487" name="Číslo snímky"/>
          <p:cNvSpPr txBox="1"/>
          <p:nvPr>
            <p:ph type="sldNum" sz="quarter" idx="2"/>
          </p:nvPr>
        </p:nvSpPr>
        <p:spPr>
          <a:xfrm>
            <a:off x="23062455" y="609600"/>
            <a:ext cx="553195" cy="635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Obsah s popisom">
    <p:bg>
      <p:bgPr>
        <a:solidFill>
          <a:srgbClr val="222222"/>
        </a:solidFill>
      </p:bgPr>
    </p:bg>
    <p:spTree>
      <p:nvGrpSpPr>
        <p:cNvPr id="1" name=""/>
        <p:cNvGrpSpPr/>
        <p:nvPr/>
      </p:nvGrpSpPr>
      <p:grpSpPr>
        <a:xfrm>
          <a:off x="0" y="0"/>
          <a:ext cx="0" cy="0"/>
          <a:chOff x="0" y="0"/>
          <a:chExt cx="0" cy="0"/>
        </a:xfrm>
      </p:grpSpPr>
      <p:sp>
        <p:nvSpPr>
          <p:cNvPr id="494" name="Line 1"/>
          <p:cNvSpPr/>
          <p:nvPr/>
        </p:nvSpPr>
        <p:spPr>
          <a:xfrm flipV="1">
            <a:off x="11048999" y="8634413"/>
            <a:ext cx="12571415" cy="1588"/>
          </a:xfrm>
          <a:prstGeom prst="line">
            <a:avLst/>
          </a:prstGeom>
          <a:ln w="50800">
            <a:solidFill>
              <a:srgbClr val="A6AAA9"/>
            </a:solidFill>
          </a:ln>
        </p:spPr>
        <p:txBody>
          <a:bodyPr lIns="50800" tIns="50800" rIns="50800" bIns="50800" anchor="ctr"/>
          <a:lstStyle/>
          <a:p>
            <a:pPr>
              <a:defRPr>
                <a:solidFill>
                  <a:srgbClr val="838787"/>
                </a:solidFill>
              </a:defRPr>
            </a:pPr>
          </a:p>
        </p:txBody>
      </p:sp>
      <p:sp>
        <p:nvSpPr>
          <p:cNvPr id="495" name="Text názvu"/>
          <p:cNvSpPr txBox="1"/>
          <p:nvPr>
            <p:ph type="title"/>
          </p:nvPr>
        </p:nvSpPr>
        <p:spPr>
          <a:xfrm>
            <a:off x="1679575" y="914400"/>
            <a:ext cx="7864475" cy="3200400"/>
          </a:xfrm>
          <a:prstGeom prst="rect">
            <a:avLst/>
          </a:prstGeom>
        </p:spPr>
        <p:txBody>
          <a:bodyPr anchor="b"/>
          <a:lstStyle>
            <a:lvl1pPr>
              <a:defRPr sz="3200"/>
            </a:lvl1pPr>
          </a:lstStyle>
          <a:p>
            <a:pPr/>
            <a:r>
              <a:t>Text názvu</a:t>
            </a:r>
          </a:p>
        </p:txBody>
      </p:sp>
      <p:sp>
        <p:nvSpPr>
          <p:cNvPr id="496" name="Text úrovne 1…"/>
          <p:cNvSpPr txBox="1"/>
          <p:nvPr>
            <p:ph type="body" sz="half" idx="1"/>
          </p:nvPr>
        </p:nvSpPr>
        <p:spPr>
          <a:xfrm>
            <a:off x="10366375" y="1974850"/>
            <a:ext cx="12344400" cy="9747250"/>
          </a:xfrm>
          <a:prstGeom prst="rect">
            <a:avLst/>
          </a:prstGeom>
        </p:spPr>
        <p:txBody>
          <a:bodyPr anchor="b"/>
          <a:lstStyle>
            <a:lvl1pPr>
              <a:defRPr sz="3200"/>
            </a:lvl1pPr>
            <a:lvl2pPr marL="1360714" indent="-725714">
              <a:defRPr sz="3200"/>
            </a:lvl2pPr>
            <a:lvl3pPr marL="2116666" indent="-846666">
              <a:defRPr sz="3200"/>
            </a:lvl3pPr>
            <a:lvl4pPr marL="2921000" indent="-1016000">
              <a:defRPr sz="3200"/>
            </a:lvl4pPr>
            <a:lvl5pPr marL="3556000" indent="-1016000">
              <a:defRPr sz="3200"/>
            </a:lvl5pPr>
          </a:lstStyle>
          <a:p>
            <a:pPr/>
            <a:r>
              <a:t>Text úrovne 1</a:t>
            </a:r>
          </a:p>
          <a:p>
            <a:pPr lvl="1"/>
            <a:r>
              <a:t>Text úrovne 2</a:t>
            </a:r>
          </a:p>
          <a:p>
            <a:pPr lvl="2"/>
            <a:r>
              <a:t>Text úrovne 3</a:t>
            </a:r>
          </a:p>
          <a:p>
            <a:pPr lvl="3"/>
            <a:r>
              <a:t>Text úrovne 4</a:t>
            </a:r>
          </a:p>
          <a:p>
            <a:pPr lvl="4"/>
            <a:r>
              <a:t>Text úrovne 5</a:t>
            </a:r>
          </a:p>
        </p:txBody>
      </p:sp>
      <p:sp>
        <p:nvSpPr>
          <p:cNvPr id="497" name="Zástupný text 3"/>
          <p:cNvSpPr/>
          <p:nvPr>
            <p:ph type="body" sz="quarter" idx="21"/>
          </p:nvPr>
        </p:nvSpPr>
        <p:spPr>
          <a:xfrm>
            <a:off x="1679575" y="4114800"/>
            <a:ext cx="7864475" cy="7623175"/>
          </a:xfrm>
          <a:prstGeom prst="rect">
            <a:avLst/>
          </a:prstGeom>
        </p:spPr>
        <p:txBody>
          <a:bodyPr anchor="b"/>
          <a:lstStyle/>
          <a:p>
            <a:pPr marL="0" indent="0">
              <a:buClrTx/>
              <a:buSzTx/>
              <a:buFontTx/>
              <a:buNone/>
              <a:defRPr sz="1600"/>
            </a:pPr>
          </a:p>
        </p:txBody>
      </p:sp>
      <p:sp>
        <p:nvSpPr>
          <p:cNvPr id="498" name="Číslo snímky"/>
          <p:cNvSpPr txBox="1"/>
          <p:nvPr>
            <p:ph type="sldNum" sz="quarter" idx="2"/>
          </p:nvPr>
        </p:nvSpPr>
        <p:spPr>
          <a:xfrm>
            <a:off x="23062455" y="609600"/>
            <a:ext cx="553195" cy="635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Obrázok s popisom">
    <p:bg>
      <p:bgPr>
        <a:solidFill>
          <a:srgbClr val="222222"/>
        </a:solidFill>
      </p:bgPr>
    </p:bg>
    <p:spTree>
      <p:nvGrpSpPr>
        <p:cNvPr id="1" name=""/>
        <p:cNvGrpSpPr/>
        <p:nvPr/>
      </p:nvGrpSpPr>
      <p:grpSpPr>
        <a:xfrm>
          <a:off x="0" y="0"/>
          <a:ext cx="0" cy="0"/>
          <a:chOff x="0" y="0"/>
          <a:chExt cx="0" cy="0"/>
        </a:xfrm>
      </p:grpSpPr>
      <p:sp>
        <p:nvSpPr>
          <p:cNvPr id="505" name="Line 1"/>
          <p:cNvSpPr/>
          <p:nvPr/>
        </p:nvSpPr>
        <p:spPr>
          <a:xfrm flipV="1">
            <a:off x="11048999" y="8634413"/>
            <a:ext cx="12571415" cy="1588"/>
          </a:xfrm>
          <a:prstGeom prst="line">
            <a:avLst/>
          </a:prstGeom>
          <a:ln w="50800">
            <a:solidFill>
              <a:srgbClr val="A6AAA9"/>
            </a:solidFill>
          </a:ln>
        </p:spPr>
        <p:txBody>
          <a:bodyPr lIns="50800" tIns="50800" rIns="50800" bIns="50800" anchor="ctr"/>
          <a:lstStyle/>
          <a:p>
            <a:pPr>
              <a:defRPr>
                <a:solidFill>
                  <a:srgbClr val="838787"/>
                </a:solidFill>
              </a:defRPr>
            </a:pPr>
          </a:p>
        </p:txBody>
      </p:sp>
      <p:sp>
        <p:nvSpPr>
          <p:cNvPr id="506" name="Text názvu"/>
          <p:cNvSpPr txBox="1"/>
          <p:nvPr>
            <p:ph type="title"/>
          </p:nvPr>
        </p:nvSpPr>
        <p:spPr>
          <a:xfrm>
            <a:off x="1679575" y="914400"/>
            <a:ext cx="7864475" cy="3200400"/>
          </a:xfrm>
          <a:prstGeom prst="rect">
            <a:avLst/>
          </a:prstGeom>
        </p:spPr>
        <p:txBody>
          <a:bodyPr anchor="b"/>
          <a:lstStyle>
            <a:lvl1pPr>
              <a:defRPr sz="3200"/>
            </a:lvl1pPr>
          </a:lstStyle>
          <a:p>
            <a:pPr/>
            <a:r>
              <a:t>Text názvu</a:t>
            </a:r>
          </a:p>
        </p:txBody>
      </p:sp>
      <p:sp>
        <p:nvSpPr>
          <p:cNvPr id="507" name="Zástupný objekt pre obrázok 2"/>
          <p:cNvSpPr/>
          <p:nvPr>
            <p:ph type="pic" sz="half" idx="21"/>
          </p:nvPr>
        </p:nvSpPr>
        <p:spPr>
          <a:xfrm>
            <a:off x="10366375" y="1974850"/>
            <a:ext cx="12344400" cy="9747250"/>
          </a:xfrm>
          <a:prstGeom prst="rect">
            <a:avLst/>
          </a:prstGeom>
        </p:spPr>
        <p:txBody>
          <a:bodyPr lIns="91439" tIns="45719" rIns="91439" bIns="45719">
            <a:noAutofit/>
          </a:bodyPr>
          <a:lstStyle/>
          <a:p>
            <a:pPr/>
          </a:p>
        </p:txBody>
      </p:sp>
      <p:sp>
        <p:nvSpPr>
          <p:cNvPr id="508" name="Text úrovne 1…"/>
          <p:cNvSpPr txBox="1"/>
          <p:nvPr>
            <p:ph type="body" sz="quarter" idx="1"/>
          </p:nvPr>
        </p:nvSpPr>
        <p:spPr>
          <a:xfrm>
            <a:off x="1679575" y="4114800"/>
            <a:ext cx="7864475" cy="7623175"/>
          </a:xfrm>
          <a:prstGeom prst="rect">
            <a:avLst/>
          </a:prstGeom>
        </p:spPr>
        <p:txBody>
          <a:bodyPr anchor="b"/>
          <a:lstStyle>
            <a:lvl1pPr marL="0" indent="0">
              <a:buClrTx/>
              <a:buSzTx/>
              <a:buFontTx/>
              <a:buNone/>
              <a:defRPr sz="1600"/>
            </a:lvl1pPr>
            <a:lvl2pPr marL="0" indent="457200">
              <a:buClrTx/>
              <a:buSzTx/>
              <a:buFontTx/>
              <a:buNone/>
              <a:defRPr sz="1600"/>
            </a:lvl2pPr>
            <a:lvl3pPr marL="0" indent="914400">
              <a:buClrTx/>
              <a:buSzTx/>
              <a:buFontTx/>
              <a:buNone/>
              <a:defRPr sz="1600"/>
            </a:lvl3pPr>
            <a:lvl4pPr marL="0" indent="1371600">
              <a:buClrTx/>
              <a:buSzTx/>
              <a:buFontTx/>
              <a:buNone/>
              <a:defRPr sz="1600"/>
            </a:lvl4pPr>
            <a:lvl5pPr marL="0" indent="1828800">
              <a:buClrTx/>
              <a:buSzTx/>
              <a:buFontTx/>
              <a:buNone/>
              <a:defRPr sz="1600"/>
            </a:lvl5pPr>
          </a:lstStyle>
          <a:p>
            <a:pPr/>
            <a:r>
              <a:t>Text úrovne 1</a:t>
            </a:r>
          </a:p>
          <a:p>
            <a:pPr lvl="1"/>
            <a:r>
              <a:t>Text úrovne 2</a:t>
            </a:r>
          </a:p>
          <a:p>
            <a:pPr lvl="2"/>
            <a:r>
              <a:t>Text úrovne 3</a:t>
            </a:r>
          </a:p>
          <a:p>
            <a:pPr lvl="3"/>
            <a:r>
              <a:t>Text úrovne 4</a:t>
            </a:r>
          </a:p>
          <a:p>
            <a:pPr lvl="4"/>
            <a:r>
              <a:t>Text úrovne 5</a:t>
            </a:r>
          </a:p>
        </p:txBody>
      </p:sp>
      <p:sp>
        <p:nvSpPr>
          <p:cNvPr id="509" name="Číslo snímky"/>
          <p:cNvSpPr txBox="1"/>
          <p:nvPr>
            <p:ph type="sldNum" sz="quarter" idx="2"/>
          </p:nvPr>
        </p:nvSpPr>
        <p:spPr>
          <a:xfrm>
            <a:off x="23062455" y="609600"/>
            <a:ext cx="553195" cy="635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Úvodná snímka">
    <p:bg>
      <p:bgPr>
        <a:solidFill>
          <a:schemeClr val="accent1"/>
        </a:solidFill>
      </p:bgPr>
    </p:bg>
    <p:spTree>
      <p:nvGrpSpPr>
        <p:cNvPr id="1" name=""/>
        <p:cNvGrpSpPr/>
        <p:nvPr/>
      </p:nvGrpSpPr>
      <p:grpSpPr>
        <a:xfrm>
          <a:off x="0" y="0"/>
          <a:ext cx="0" cy="0"/>
          <a:chOff x="0" y="0"/>
          <a:chExt cx="0" cy="0"/>
        </a:xfrm>
      </p:grpSpPr>
      <p:sp>
        <p:nvSpPr>
          <p:cNvPr id="516" name="Text názvu"/>
          <p:cNvSpPr txBox="1"/>
          <p:nvPr>
            <p:ph type="title"/>
          </p:nvPr>
        </p:nvSpPr>
        <p:spPr>
          <a:xfrm>
            <a:off x="3048000" y="2244725"/>
            <a:ext cx="18288000" cy="4775200"/>
          </a:xfrm>
          <a:prstGeom prst="rect">
            <a:avLst/>
          </a:prstGeom>
        </p:spPr>
        <p:txBody>
          <a:bodyPr lIns="45719" tIns="45719" rIns="45719" bIns="45719" anchor="b"/>
          <a:lstStyle>
            <a:lvl1pPr algn="ctr">
              <a:defRPr sz="6000"/>
            </a:lvl1pPr>
          </a:lstStyle>
          <a:p>
            <a:pPr/>
            <a:r>
              <a:t>Text názvu</a:t>
            </a:r>
          </a:p>
        </p:txBody>
      </p:sp>
      <p:sp>
        <p:nvSpPr>
          <p:cNvPr id="517" name="Text úrovne 1…"/>
          <p:cNvSpPr txBox="1"/>
          <p:nvPr>
            <p:ph type="body" sz="quarter" idx="1"/>
          </p:nvPr>
        </p:nvSpPr>
        <p:spPr>
          <a:xfrm>
            <a:off x="3048000" y="7204075"/>
            <a:ext cx="18288000" cy="3311525"/>
          </a:xfrm>
          <a:prstGeom prst="rect">
            <a:avLst/>
          </a:prstGeom>
        </p:spPr>
        <p:txBody>
          <a:bodyPr lIns="45719" tIns="45719" rIns="45719" bIns="45719"/>
          <a:lstStyle>
            <a:lvl1pPr marL="0" indent="0" algn="ctr">
              <a:buClrTx/>
              <a:buSzTx/>
              <a:buFontTx/>
              <a:buNone/>
              <a:defRPr sz="2400"/>
            </a:lvl1pPr>
            <a:lvl2pPr marL="0" indent="457200" algn="ctr">
              <a:buClrTx/>
              <a:buSzTx/>
              <a:buFontTx/>
              <a:buNone/>
              <a:defRPr sz="2400"/>
            </a:lvl2pPr>
            <a:lvl3pPr marL="0" indent="914400" algn="ctr">
              <a:buClrTx/>
              <a:buSzTx/>
              <a:buFontTx/>
              <a:buNone/>
              <a:defRPr sz="2400"/>
            </a:lvl3pPr>
            <a:lvl4pPr marL="0" indent="1371600" algn="ctr">
              <a:buClrTx/>
              <a:buSzTx/>
              <a:buFontTx/>
              <a:buNone/>
              <a:defRPr sz="2400"/>
            </a:lvl4pPr>
            <a:lvl5pPr marL="0" indent="1828800" algn="ctr">
              <a:buClrTx/>
              <a:buSzTx/>
              <a:buFontTx/>
              <a:buNone/>
              <a:defRPr sz="2400"/>
            </a:lvl5pPr>
          </a:lstStyle>
          <a:p>
            <a:pPr/>
            <a:r>
              <a:t>Text úrovne 1</a:t>
            </a:r>
          </a:p>
          <a:p>
            <a:pPr lvl="1"/>
            <a:r>
              <a:t>Text úrovne 2</a:t>
            </a:r>
          </a:p>
          <a:p>
            <a:pPr lvl="2"/>
            <a:r>
              <a:t>Text úrovne 3</a:t>
            </a:r>
          </a:p>
          <a:p>
            <a:pPr lvl="3"/>
            <a:r>
              <a:t>Text úrovne 4</a:t>
            </a:r>
          </a:p>
          <a:p>
            <a:pPr lvl="4"/>
            <a:r>
              <a:t>Text úrovne 5</a:t>
            </a:r>
          </a:p>
        </p:txBody>
      </p:sp>
      <p:sp>
        <p:nvSpPr>
          <p:cNvPr id="518" name="Číslo snímky"/>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Nadpis a obsah">
    <p:bg>
      <p:bgPr>
        <a:solidFill>
          <a:schemeClr val="accent1"/>
        </a:solidFill>
      </p:bgPr>
    </p:bg>
    <p:spTree>
      <p:nvGrpSpPr>
        <p:cNvPr id="1" name=""/>
        <p:cNvGrpSpPr/>
        <p:nvPr/>
      </p:nvGrpSpPr>
      <p:grpSpPr>
        <a:xfrm>
          <a:off x="0" y="0"/>
          <a:ext cx="0" cy="0"/>
          <a:chOff x="0" y="0"/>
          <a:chExt cx="0" cy="0"/>
        </a:xfrm>
      </p:grpSpPr>
      <p:sp>
        <p:nvSpPr>
          <p:cNvPr id="525" name="Text názvu"/>
          <p:cNvSpPr txBox="1"/>
          <p:nvPr>
            <p:ph type="title"/>
          </p:nvPr>
        </p:nvSpPr>
        <p:spPr>
          <a:xfrm>
            <a:off x="1676400" y="730250"/>
            <a:ext cx="21031200" cy="2651125"/>
          </a:xfrm>
          <a:prstGeom prst="rect">
            <a:avLst/>
          </a:prstGeom>
        </p:spPr>
        <p:txBody>
          <a:bodyPr lIns="45719" tIns="45719" rIns="45719" bIns="45719"/>
          <a:lstStyle/>
          <a:p>
            <a:pPr/>
            <a:r>
              <a:t>Text názvu</a:t>
            </a:r>
          </a:p>
        </p:txBody>
      </p:sp>
      <p:sp>
        <p:nvSpPr>
          <p:cNvPr id="526" name="Text úrovne 1…"/>
          <p:cNvSpPr txBox="1"/>
          <p:nvPr>
            <p:ph type="body" idx="1"/>
          </p:nvPr>
        </p:nvSpPr>
        <p:spPr>
          <a:xfrm>
            <a:off x="1676400" y="3651250"/>
            <a:ext cx="21031200" cy="8702675"/>
          </a:xfrm>
          <a:prstGeom prst="rect">
            <a:avLst/>
          </a:prstGeom>
        </p:spPr>
        <p:txBody>
          <a:bodyPr lIns="45719" tIns="45719" rIns="45719" bIns="45719"/>
          <a:lstStyle/>
          <a:p>
            <a:pPr/>
            <a:r>
              <a:t>Text úrovne 1</a:t>
            </a:r>
          </a:p>
          <a:p>
            <a:pPr lvl="1"/>
            <a:r>
              <a:t>Text úrovne 2</a:t>
            </a:r>
          </a:p>
          <a:p>
            <a:pPr lvl="2"/>
            <a:r>
              <a:t>Text úrovne 3</a:t>
            </a:r>
          </a:p>
          <a:p>
            <a:pPr lvl="3"/>
            <a:r>
              <a:t>Text úrovne 4</a:t>
            </a:r>
          </a:p>
          <a:p>
            <a:pPr lvl="4"/>
            <a:r>
              <a:t>Text úrovne 5</a:t>
            </a:r>
          </a:p>
        </p:txBody>
      </p:sp>
      <p:sp>
        <p:nvSpPr>
          <p:cNvPr id="527" name="Číslo snímky"/>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Hlavička sekcie">
    <p:bg>
      <p:bgPr>
        <a:solidFill>
          <a:schemeClr val="accent1"/>
        </a:solidFill>
      </p:bgPr>
    </p:bg>
    <p:spTree>
      <p:nvGrpSpPr>
        <p:cNvPr id="1" name=""/>
        <p:cNvGrpSpPr/>
        <p:nvPr/>
      </p:nvGrpSpPr>
      <p:grpSpPr>
        <a:xfrm>
          <a:off x="0" y="0"/>
          <a:ext cx="0" cy="0"/>
          <a:chOff x="0" y="0"/>
          <a:chExt cx="0" cy="0"/>
        </a:xfrm>
      </p:grpSpPr>
      <p:sp>
        <p:nvSpPr>
          <p:cNvPr id="534" name="Text názvu"/>
          <p:cNvSpPr txBox="1"/>
          <p:nvPr>
            <p:ph type="title"/>
          </p:nvPr>
        </p:nvSpPr>
        <p:spPr>
          <a:xfrm>
            <a:off x="1663700" y="3419475"/>
            <a:ext cx="21031200" cy="5705475"/>
          </a:xfrm>
          <a:prstGeom prst="rect">
            <a:avLst/>
          </a:prstGeom>
        </p:spPr>
        <p:txBody>
          <a:bodyPr lIns="45719" tIns="45719" rIns="45719" bIns="45719" anchor="b"/>
          <a:lstStyle>
            <a:lvl1pPr>
              <a:defRPr sz="6000"/>
            </a:lvl1pPr>
          </a:lstStyle>
          <a:p>
            <a:pPr/>
            <a:r>
              <a:t>Text názvu</a:t>
            </a:r>
          </a:p>
        </p:txBody>
      </p:sp>
      <p:sp>
        <p:nvSpPr>
          <p:cNvPr id="535" name="Text úrovne 1…"/>
          <p:cNvSpPr txBox="1"/>
          <p:nvPr>
            <p:ph type="body" sz="quarter" idx="1"/>
          </p:nvPr>
        </p:nvSpPr>
        <p:spPr>
          <a:xfrm>
            <a:off x="1663700" y="9178925"/>
            <a:ext cx="21031200" cy="3000375"/>
          </a:xfrm>
          <a:prstGeom prst="rect">
            <a:avLst/>
          </a:prstGeom>
        </p:spPr>
        <p:txBody>
          <a:bodyPr lIns="45719" tIns="45719" rIns="45719" bIns="45719"/>
          <a:lstStyle>
            <a:lvl1pPr marL="0" indent="0">
              <a:buClrTx/>
              <a:buSzTx/>
              <a:buFontTx/>
              <a:buNone/>
              <a:defRPr sz="2400"/>
            </a:lvl1pPr>
            <a:lvl2pPr marL="0" indent="457200">
              <a:buClrTx/>
              <a:buSzTx/>
              <a:buFontTx/>
              <a:buNone/>
              <a:defRPr sz="2400"/>
            </a:lvl2pPr>
            <a:lvl3pPr marL="0" indent="914400">
              <a:buClrTx/>
              <a:buSzTx/>
              <a:buFontTx/>
              <a:buNone/>
              <a:defRPr sz="2400"/>
            </a:lvl3pPr>
            <a:lvl4pPr marL="0" indent="1371600">
              <a:buClrTx/>
              <a:buSzTx/>
              <a:buFontTx/>
              <a:buNone/>
              <a:defRPr sz="2400"/>
            </a:lvl4pPr>
            <a:lvl5pPr marL="0" indent="1828800">
              <a:buClrTx/>
              <a:buSzTx/>
              <a:buFontTx/>
              <a:buNone/>
              <a:defRPr sz="2400"/>
            </a:lvl5pPr>
          </a:lstStyle>
          <a:p>
            <a:pPr/>
            <a:r>
              <a:t>Text úrovne 1</a:t>
            </a:r>
          </a:p>
          <a:p>
            <a:pPr lvl="1"/>
            <a:r>
              <a:t>Text úrovne 2</a:t>
            </a:r>
          </a:p>
          <a:p>
            <a:pPr lvl="2"/>
            <a:r>
              <a:t>Text úrovne 3</a:t>
            </a:r>
          </a:p>
          <a:p>
            <a:pPr lvl="3"/>
            <a:r>
              <a:t>Text úrovne 4</a:t>
            </a:r>
          </a:p>
          <a:p>
            <a:pPr lvl="4"/>
            <a:r>
              <a:t>Text úrovne 5</a:t>
            </a:r>
          </a:p>
        </p:txBody>
      </p:sp>
      <p:sp>
        <p:nvSpPr>
          <p:cNvPr id="536" name="Číslo snímky"/>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va obsahy">
    <p:bg>
      <p:bgPr>
        <a:solidFill>
          <a:schemeClr val="accent1"/>
        </a:solidFill>
      </p:bgPr>
    </p:bg>
    <p:spTree>
      <p:nvGrpSpPr>
        <p:cNvPr id="1" name=""/>
        <p:cNvGrpSpPr/>
        <p:nvPr/>
      </p:nvGrpSpPr>
      <p:grpSpPr>
        <a:xfrm>
          <a:off x="0" y="0"/>
          <a:ext cx="0" cy="0"/>
          <a:chOff x="0" y="0"/>
          <a:chExt cx="0" cy="0"/>
        </a:xfrm>
      </p:grpSpPr>
      <p:sp>
        <p:nvSpPr>
          <p:cNvPr id="543" name="Text názvu"/>
          <p:cNvSpPr txBox="1"/>
          <p:nvPr>
            <p:ph type="title"/>
          </p:nvPr>
        </p:nvSpPr>
        <p:spPr>
          <a:xfrm>
            <a:off x="1676400" y="730250"/>
            <a:ext cx="21031200" cy="2651125"/>
          </a:xfrm>
          <a:prstGeom prst="rect">
            <a:avLst/>
          </a:prstGeom>
        </p:spPr>
        <p:txBody>
          <a:bodyPr lIns="45719" tIns="45719" rIns="45719" bIns="45719"/>
          <a:lstStyle/>
          <a:p>
            <a:pPr/>
            <a:r>
              <a:t>Text názvu</a:t>
            </a:r>
          </a:p>
        </p:txBody>
      </p:sp>
      <p:sp>
        <p:nvSpPr>
          <p:cNvPr id="544" name="Text úrovne 1…"/>
          <p:cNvSpPr txBox="1"/>
          <p:nvPr>
            <p:ph type="body" sz="half" idx="1"/>
          </p:nvPr>
        </p:nvSpPr>
        <p:spPr>
          <a:xfrm>
            <a:off x="1676400" y="3651250"/>
            <a:ext cx="10439400" cy="8702675"/>
          </a:xfrm>
          <a:prstGeom prst="rect">
            <a:avLst/>
          </a:prstGeom>
        </p:spPr>
        <p:txBody>
          <a:bodyPr lIns="45719" tIns="45719" rIns="45719" bIns="45719"/>
          <a:lstStyle/>
          <a:p>
            <a:pPr/>
            <a:r>
              <a:t>Text úrovne 1</a:t>
            </a:r>
          </a:p>
          <a:p>
            <a:pPr lvl="1"/>
            <a:r>
              <a:t>Text úrovne 2</a:t>
            </a:r>
          </a:p>
          <a:p>
            <a:pPr lvl="2"/>
            <a:r>
              <a:t>Text úrovne 3</a:t>
            </a:r>
          </a:p>
          <a:p>
            <a:pPr lvl="3"/>
            <a:r>
              <a:t>Text úrovne 4</a:t>
            </a:r>
          </a:p>
          <a:p>
            <a:pPr lvl="4"/>
            <a:r>
              <a:t>Text úrovne 5</a:t>
            </a:r>
          </a:p>
        </p:txBody>
      </p:sp>
      <p:sp>
        <p:nvSpPr>
          <p:cNvPr id="545" name="Číslo snímky"/>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orovnanie">
    <p:bg>
      <p:bgPr>
        <a:solidFill>
          <a:schemeClr val="accent1"/>
        </a:solidFill>
      </p:bgPr>
    </p:bg>
    <p:spTree>
      <p:nvGrpSpPr>
        <p:cNvPr id="1" name=""/>
        <p:cNvGrpSpPr/>
        <p:nvPr/>
      </p:nvGrpSpPr>
      <p:grpSpPr>
        <a:xfrm>
          <a:off x="0" y="0"/>
          <a:ext cx="0" cy="0"/>
          <a:chOff x="0" y="0"/>
          <a:chExt cx="0" cy="0"/>
        </a:xfrm>
      </p:grpSpPr>
      <p:sp>
        <p:nvSpPr>
          <p:cNvPr id="552" name="Text názvu"/>
          <p:cNvSpPr txBox="1"/>
          <p:nvPr>
            <p:ph type="title"/>
          </p:nvPr>
        </p:nvSpPr>
        <p:spPr>
          <a:xfrm>
            <a:off x="1679575" y="730250"/>
            <a:ext cx="21031200" cy="2651125"/>
          </a:xfrm>
          <a:prstGeom prst="rect">
            <a:avLst/>
          </a:prstGeom>
        </p:spPr>
        <p:txBody>
          <a:bodyPr lIns="45719" tIns="45719" rIns="45719" bIns="45719"/>
          <a:lstStyle/>
          <a:p>
            <a:pPr/>
            <a:r>
              <a:t>Text názvu</a:t>
            </a:r>
          </a:p>
        </p:txBody>
      </p:sp>
      <p:sp>
        <p:nvSpPr>
          <p:cNvPr id="553" name="Text úrovne 1…"/>
          <p:cNvSpPr txBox="1"/>
          <p:nvPr>
            <p:ph type="body" sz="quarter" idx="1"/>
          </p:nvPr>
        </p:nvSpPr>
        <p:spPr>
          <a:xfrm>
            <a:off x="1679575" y="3362325"/>
            <a:ext cx="10315575" cy="1647825"/>
          </a:xfrm>
          <a:prstGeom prst="rect">
            <a:avLst/>
          </a:prstGeom>
        </p:spPr>
        <p:txBody>
          <a:bodyPr lIns="45719" tIns="45719" rIns="45719" bIns="45719" anchor="b"/>
          <a:lstStyle>
            <a:lvl1pPr marL="0" indent="0">
              <a:buClrTx/>
              <a:buSzTx/>
              <a:buFontTx/>
              <a:buNone/>
              <a:defRPr sz="2400"/>
            </a:lvl1pPr>
            <a:lvl2pPr marL="0" indent="457200">
              <a:buClrTx/>
              <a:buSzTx/>
              <a:buFontTx/>
              <a:buNone/>
              <a:defRPr sz="2400"/>
            </a:lvl2pPr>
            <a:lvl3pPr marL="0" indent="914400">
              <a:buClrTx/>
              <a:buSzTx/>
              <a:buFontTx/>
              <a:buNone/>
              <a:defRPr sz="2400"/>
            </a:lvl3pPr>
            <a:lvl4pPr marL="0" indent="1371600">
              <a:buClrTx/>
              <a:buSzTx/>
              <a:buFontTx/>
              <a:buNone/>
              <a:defRPr sz="2400"/>
            </a:lvl4pPr>
            <a:lvl5pPr marL="0" indent="1828800">
              <a:buClrTx/>
              <a:buSzTx/>
              <a:buFontTx/>
              <a:buNone/>
              <a:defRPr sz="2400"/>
            </a:lvl5pPr>
          </a:lstStyle>
          <a:p>
            <a:pPr/>
            <a:r>
              <a:t>Text úrovne 1</a:t>
            </a:r>
          </a:p>
          <a:p>
            <a:pPr lvl="1"/>
            <a:r>
              <a:t>Text úrovne 2</a:t>
            </a:r>
          </a:p>
          <a:p>
            <a:pPr lvl="2"/>
            <a:r>
              <a:t>Text úrovne 3</a:t>
            </a:r>
          </a:p>
          <a:p>
            <a:pPr lvl="3"/>
            <a:r>
              <a:t>Text úrovne 4</a:t>
            </a:r>
          </a:p>
          <a:p>
            <a:pPr lvl="4"/>
            <a:r>
              <a:t>Text úrovne 5</a:t>
            </a:r>
          </a:p>
        </p:txBody>
      </p:sp>
      <p:sp>
        <p:nvSpPr>
          <p:cNvPr id="554" name="Zástupný text 4"/>
          <p:cNvSpPr/>
          <p:nvPr>
            <p:ph type="body" sz="quarter" idx="21"/>
          </p:nvPr>
        </p:nvSpPr>
        <p:spPr>
          <a:xfrm>
            <a:off x="12344400" y="3362325"/>
            <a:ext cx="10366375" cy="1647825"/>
          </a:xfrm>
          <a:prstGeom prst="rect">
            <a:avLst/>
          </a:prstGeom>
        </p:spPr>
        <p:txBody>
          <a:bodyPr lIns="45719" tIns="45719" rIns="45719" bIns="45719" anchor="b"/>
          <a:lstStyle/>
          <a:p>
            <a:pPr marL="0" indent="0">
              <a:buClrTx/>
              <a:buSzTx/>
              <a:buFontTx/>
              <a:buNone/>
              <a:defRPr sz="2400"/>
            </a:pPr>
          </a:p>
        </p:txBody>
      </p:sp>
      <p:sp>
        <p:nvSpPr>
          <p:cNvPr id="555" name="Číslo snímky"/>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Len nadpis">
    <p:spTree>
      <p:nvGrpSpPr>
        <p:cNvPr id="1" name=""/>
        <p:cNvGrpSpPr/>
        <p:nvPr/>
      </p:nvGrpSpPr>
      <p:grpSpPr>
        <a:xfrm>
          <a:off x="0" y="0"/>
          <a:ext cx="0" cy="0"/>
          <a:chOff x="0" y="0"/>
          <a:chExt cx="0" cy="0"/>
        </a:xfrm>
      </p:grpSpPr>
      <p:sp>
        <p:nvSpPr>
          <p:cNvPr id="58" name="Text názvu"/>
          <p:cNvSpPr txBox="1"/>
          <p:nvPr>
            <p:ph type="title"/>
          </p:nvPr>
        </p:nvSpPr>
        <p:spPr>
          <a:prstGeom prst="rect">
            <a:avLst/>
          </a:prstGeom>
        </p:spPr>
        <p:txBody>
          <a:bodyPr/>
          <a:lstStyle/>
          <a:p>
            <a:pPr/>
            <a:r>
              <a:t>Text názvu</a:t>
            </a:r>
          </a:p>
        </p:txBody>
      </p:sp>
      <p:sp>
        <p:nvSpPr>
          <p:cNvPr id="59" name="Číslo snímky"/>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Len nadpis">
    <p:bg>
      <p:bgPr>
        <a:solidFill>
          <a:schemeClr val="accent1"/>
        </a:solidFill>
      </p:bgPr>
    </p:bg>
    <p:spTree>
      <p:nvGrpSpPr>
        <p:cNvPr id="1" name=""/>
        <p:cNvGrpSpPr/>
        <p:nvPr/>
      </p:nvGrpSpPr>
      <p:grpSpPr>
        <a:xfrm>
          <a:off x="0" y="0"/>
          <a:ext cx="0" cy="0"/>
          <a:chOff x="0" y="0"/>
          <a:chExt cx="0" cy="0"/>
        </a:xfrm>
      </p:grpSpPr>
      <p:sp>
        <p:nvSpPr>
          <p:cNvPr id="562" name="Text názvu"/>
          <p:cNvSpPr txBox="1"/>
          <p:nvPr>
            <p:ph type="title"/>
          </p:nvPr>
        </p:nvSpPr>
        <p:spPr>
          <a:xfrm>
            <a:off x="1676400" y="730250"/>
            <a:ext cx="21031200" cy="2651125"/>
          </a:xfrm>
          <a:prstGeom prst="rect">
            <a:avLst/>
          </a:prstGeom>
        </p:spPr>
        <p:txBody>
          <a:bodyPr lIns="45719" tIns="45719" rIns="45719" bIns="45719"/>
          <a:lstStyle/>
          <a:p>
            <a:pPr/>
            <a:r>
              <a:t>Text názvu</a:t>
            </a:r>
          </a:p>
        </p:txBody>
      </p:sp>
      <p:sp>
        <p:nvSpPr>
          <p:cNvPr id="563" name="Číslo snímky"/>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rázdna">
    <p:bg>
      <p:bgPr>
        <a:solidFill>
          <a:schemeClr val="accent1"/>
        </a:solidFill>
      </p:bgPr>
    </p:bg>
    <p:spTree>
      <p:nvGrpSpPr>
        <p:cNvPr id="1" name=""/>
        <p:cNvGrpSpPr/>
        <p:nvPr/>
      </p:nvGrpSpPr>
      <p:grpSpPr>
        <a:xfrm>
          <a:off x="0" y="0"/>
          <a:ext cx="0" cy="0"/>
          <a:chOff x="0" y="0"/>
          <a:chExt cx="0" cy="0"/>
        </a:xfrm>
      </p:grpSpPr>
      <p:sp>
        <p:nvSpPr>
          <p:cNvPr id="570" name="Číslo snímky"/>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Obsah s popisom">
    <p:bg>
      <p:bgPr>
        <a:solidFill>
          <a:schemeClr val="accent1"/>
        </a:solidFill>
      </p:bgPr>
    </p:bg>
    <p:spTree>
      <p:nvGrpSpPr>
        <p:cNvPr id="1" name=""/>
        <p:cNvGrpSpPr/>
        <p:nvPr/>
      </p:nvGrpSpPr>
      <p:grpSpPr>
        <a:xfrm>
          <a:off x="0" y="0"/>
          <a:ext cx="0" cy="0"/>
          <a:chOff x="0" y="0"/>
          <a:chExt cx="0" cy="0"/>
        </a:xfrm>
      </p:grpSpPr>
      <p:sp>
        <p:nvSpPr>
          <p:cNvPr id="577" name="Text názvu"/>
          <p:cNvSpPr txBox="1"/>
          <p:nvPr>
            <p:ph type="title"/>
          </p:nvPr>
        </p:nvSpPr>
        <p:spPr>
          <a:xfrm>
            <a:off x="1679575" y="914400"/>
            <a:ext cx="7864475" cy="3200400"/>
          </a:xfrm>
          <a:prstGeom prst="rect">
            <a:avLst/>
          </a:prstGeom>
        </p:spPr>
        <p:txBody>
          <a:bodyPr lIns="45719" tIns="45719" rIns="45719" bIns="45719" anchor="b"/>
          <a:lstStyle>
            <a:lvl1pPr>
              <a:defRPr sz="3200"/>
            </a:lvl1pPr>
          </a:lstStyle>
          <a:p>
            <a:pPr/>
            <a:r>
              <a:t>Text názvu</a:t>
            </a:r>
          </a:p>
        </p:txBody>
      </p:sp>
      <p:sp>
        <p:nvSpPr>
          <p:cNvPr id="578" name="Text úrovne 1…"/>
          <p:cNvSpPr txBox="1"/>
          <p:nvPr>
            <p:ph type="body" sz="half" idx="1"/>
          </p:nvPr>
        </p:nvSpPr>
        <p:spPr>
          <a:xfrm>
            <a:off x="10366375" y="1974850"/>
            <a:ext cx="12344400" cy="9747250"/>
          </a:xfrm>
          <a:prstGeom prst="rect">
            <a:avLst/>
          </a:prstGeom>
        </p:spPr>
        <p:txBody>
          <a:bodyPr lIns="45719" tIns="45719" rIns="45719" bIns="45719"/>
          <a:lstStyle>
            <a:lvl1pPr>
              <a:defRPr sz="3200"/>
            </a:lvl1pPr>
            <a:lvl2pPr marL="1360714" indent="-725714">
              <a:defRPr sz="3200"/>
            </a:lvl2pPr>
            <a:lvl3pPr marL="2116666" indent="-846666">
              <a:defRPr sz="3200"/>
            </a:lvl3pPr>
            <a:lvl4pPr marL="2921000" indent="-1016000">
              <a:defRPr sz="3200"/>
            </a:lvl4pPr>
            <a:lvl5pPr marL="3556000" indent="-1016000">
              <a:defRPr sz="3200"/>
            </a:lvl5pPr>
          </a:lstStyle>
          <a:p>
            <a:pPr/>
            <a:r>
              <a:t>Text úrovne 1</a:t>
            </a:r>
          </a:p>
          <a:p>
            <a:pPr lvl="1"/>
            <a:r>
              <a:t>Text úrovne 2</a:t>
            </a:r>
          </a:p>
          <a:p>
            <a:pPr lvl="2"/>
            <a:r>
              <a:t>Text úrovne 3</a:t>
            </a:r>
          </a:p>
          <a:p>
            <a:pPr lvl="3"/>
            <a:r>
              <a:t>Text úrovne 4</a:t>
            </a:r>
          </a:p>
          <a:p>
            <a:pPr lvl="4"/>
            <a:r>
              <a:t>Text úrovne 5</a:t>
            </a:r>
          </a:p>
        </p:txBody>
      </p:sp>
      <p:sp>
        <p:nvSpPr>
          <p:cNvPr id="579" name="Zástupný text 3"/>
          <p:cNvSpPr/>
          <p:nvPr>
            <p:ph type="body" sz="quarter" idx="21"/>
          </p:nvPr>
        </p:nvSpPr>
        <p:spPr>
          <a:xfrm>
            <a:off x="1679575" y="4114800"/>
            <a:ext cx="7864475" cy="7623175"/>
          </a:xfrm>
          <a:prstGeom prst="rect">
            <a:avLst/>
          </a:prstGeom>
        </p:spPr>
        <p:txBody>
          <a:bodyPr lIns="45719" tIns="45719" rIns="45719" bIns="45719"/>
          <a:lstStyle/>
          <a:p>
            <a:pPr marL="0" indent="0">
              <a:buClrTx/>
              <a:buSzTx/>
              <a:buFontTx/>
              <a:buNone/>
              <a:defRPr sz="1600"/>
            </a:pPr>
          </a:p>
        </p:txBody>
      </p:sp>
      <p:sp>
        <p:nvSpPr>
          <p:cNvPr id="580" name="Číslo snímky"/>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Obrázok s popisom">
    <p:bg>
      <p:bgPr>
        <a:solidFill>
          <a:schemeClr val="accent1"/>
        </a:solidFill>
      </p:bgPr>
    </p:bg>
    <p:spTree>
      <p:nvGrpSpPr>
        <p:cNvPr id="1" name=""/>
        <p:cNvGrpSpPr/>
        <p:nvPr/>
      </p:nvGrpSpPr>
      <p:grpSpPr>
        <a:xfrm>
          <a:off x="0" y="0"/>
          <a:ext cx="0" cy="0"/>
          <a:chOff x="0" y="0"/>
          <a:chExt cx="0" cy="0"/>
        </a:xfrm>
      </p:grpSpPr>
      <p:sp>
        <p:nvSpPr>
          <p:cNvPr id="587" name="Text názvu"/>
          <p:cNvSpPr txBox="1"/>
          <p:nvPr>
            <p:ph type="title"/>
          </p:nvPr>
        </p:nvSpPr>
        <p:spPr>
          <a:xfrm>
            <a:off x="1679575" y="914400"/>
            <a:ext cx="7864475" cy="3200400"/>
          </a:xfrm>
          <a:prstGeom prst="rect">
            <a:avLst/>
          </a:prstGeom>
        </p:spPr>
        <p:txBody>
          <a:bodyPr lIns="45719" tIns="45719" rIns="45719" bIns="45719" anchor="b"/>
          <a:lstStyle>
            <a:lvl1pPr>
              <a:defRPr sz="3200"/>
            </a:lvl1pPr>
          </a:lstStyle>
          <a:p>
            <a:pPr/>
            <a:r>
              <a:t>Text názvu</a:t>
            </a:r>
          </a:p>
        </p:txBody>
      </p:sp>
      <p:sp>
        <p:nvSpPr>
          <p:cNvPr id="588" name="Zástupný objekt pre obrázok 2"/>
          <p:cNvSpPr/>
          <p:nvPr>
            <p:ph type="pic" sz="half" idx="21"/>
          </p:nvPr>
        </p:nvSpPr>
        <p:spPr>
          <a:xfrm>
            <a:off x="10366375" y="1974850"/>
            <a:ext cx="12344400" cy="9747250"/>
          </a:xfrm>
          <a:prstGeom prst="rect">
            <a:avLst/>
          </a:prstGeom>
        </p:spPr>
        <p:txBody>
          <a:bodyPr lIns="91439" tIns="45719" rIns="91439" bIns="45719">
            <a:noAutofit/>
          </a:bodyPr>
          <a:lstStyle/>
          <a:p>
            <a:pPr/>
          </a:p>
        </p:txBody>
      </p:sp>
      <p:sp>
        <p:nvSpPr>
          <p:cNvPr id="589" name="Text úrovne 1…"/>
          <p:cNvSpPr txBox="1"/>
          <p:nvPr>
            <p:ph type="body" sz="quarter" idx="1"/>
          </p:nvPr>
        </p:nvSpPr>
        <p:spPr>
          <a:xfrm>
            <a:off x="1679575" y="4114800"/>
            <a:ext cx="7864475" cy="7623175"/>
          </a:xfrm>
          <a:prstGeom prst="rect">
            <a:avLst/>
          </a:prstGeom>
        </p:spPr>
        <p:txBody>
          <a:bodyPr lIns="45719" tIns="45719" rIns="45719" bIns="45719"/>
          <a:lstStyle>
            <a:lvl1pPr marL="0" indent="0">
              <a:buClrTx/>
              <a:buSzTx/>
              <a:buFontTx/>
              <a:buNone/>
              <a:defRPr sz="1600"/>
            </a:lvl1pPr>
            <a:lvl2pPr marL="0" indent="457200">
              <a:buClrTx/>
              <a:buSzTx/>
              <a:buFontTx/>
              <a:buNone/>
              <a:defRPr sz="1600"/>
            </a:lvl2pPr>
            <a:lvl3pPr marL="0" indent="914400">
              <a:buClrTx/>
              <a:buSzTx/>
              <a:buFontTx/>
              <a:buNone/>
              <a:defRPr sz="1600"/>
            </a:lvl3pPr>
            <a:lvl4pPr marL="0" indent="1371600">
              <a:buClrTx/>
              <a:buSzTx/>
              <a:buFontTx/>
              <a:buNone/>
              <a:defRPr sz="1600"/>
            </a:lvl4pPr>
            <a:lvl5pPr marL="0" indent="1828800">
              <a:buClrTx/>
              <a:buSzTx/>
              <a:buFontTx/>
              <a:buNone/>
              <a:defRPr sz="1600"/>
            </a:lvl5pPr>
          </a:lstStyle>
          <a:p>
            <a:pPr/>
            <a:r>
              <a:t>Text úrovne 1</a:t>
            </a:r>
          </a:p>
          <a:p>
            <a:pPr lvl="1"/>
            <a:r>
              <a:t>Text úrovne 2</a:t>
            </a:r>
          </a:p>
          <a:p>
            <a:pPr lvl="2"/>
            <a:r>
              <a:t>Text úrovne 3</a:t>
            </a:r>
          </a:p>
          <a:p>
            <a:pPr lvl="3"/>
            <a:r>
              <a:t>Text úrovne 4</a:t>
            </a:r>
          </a:p>
          <a:p>
            <a:pPr lvl="4"/>
            <a:r>
              <a:t>Text úrovne 5</a:t>
            </a:r>
          </a:p>
        </p:txBody>
      </p:sp>
      <p:sp>
        <p:nvSpPr>
          <p:cNvPr id="590" name="Číslo snímky"/>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Úvodná snímka">
    <p:bg>
      <p:bgPr>
        <a:solidFill>
          <a:srgbClr val="222222"/>
        </a:solidFill>
      </p:bgPr>
    </p:bg>
    <p:spTree>
      <p:nvGrpSpPr>
        <p:cNvPr id="1" name=""/>
        <p:cNvGrpSpPr/>
        <p:nvPr/>
      </p:nvGrpSpPr>
      <p:grpSpPr>
        <a:xfrm>
          <a:off x="0" y="0"/>
          <a:ext cx="0" cy="0"/>
          <a:chOff x="0" y="0"/>
          <a:chExt cx="0" cy="0"/>
        </a:xfrm>
      </p:grpSpPr>
      <p:sp>
        <p:nvSpPr>
          <p:cNvPr id="597" name="AutoShape 2"/>
          <p:cNvSpPr/>
          <p:nvPr/>
        </p:nvSpPr>
        <p:spPr>
          <a:xfrm>
            <a:off x="876300" y="3314700"/>
            <a:ext cx="22631401" cy="73167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 y="0"/>
                </a:moveTo>
                <a:cubicBezTo>
                  <a:pt x="54" y="0"/>
                  <a:pt x="0" y="165"/>
                  <a:pt x="0" y="369"/>
                </a:cubicBezTo>
                <a:lnTo>
                  <a:pt x="0" y="19013"/>
                </a:lnTo>
                <a:cubicBezTo>
                  <a:pt x="0" y="19217"/>
                  <a:pt x="54" y="19382"/>
                  <a:pt x="119" y="19382"/>
                </a:cubicBezTo>
                <a:lnTo>
                  <a:pt x="18186" y="19382"/>
                </a:lnTo>
                <a:lnTo>
                  <a:pt x="18717" y="21600"/>
                </a:lnTo>
                <a:lnTo>
                  <a:pt x="19247" y="19382"/>
                </a:lnTo>
                <a:lnTo>
                  <a:pt x="21481" y="19382"/>
                </a:lnTo>
                <a:cubicBezTo>
                  <a:pt x="21546" y="19382"/>
                  <a:pt x="21600" y="19217"/>
                  <a:pt x="21600" y="19013"/>
                </a:cubicBezTo>
                <a:lnTo>
                  <a:pt x="21600" y="369"/>
                </a:lnTo>
                <a:cubicBezTo>
                  <a:pt x="21600" y="165"/>
                  <a:pt x="21546" y="0"/>
                  <a:pt x="21481" y="0"/>
                </a:cubicBezTo>
                <a:lnTo>
                  <a:pt x="119"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sz="4000">
                <a:solidFill>
                  <a:srgbClr val="FFFFFF"/>
                </a:solidFill>
                <a:latin typeface="DIN Condensed Bold"/>
                <a:ea typeface="DIN Condensed Bold"/>
                <a:cs typeface="DIN Condensed Bold"/>
                <a:sym typeface="DIN Condensed Bold"/>
              </a:defRPr>
            </a:pPr>
          </a:p>
        </p:txBody>
      </p:sp>
      <p:sp>
        <p:nvSpPr>
          <p:cNvPr id="598" name="Text názvu"/>
          <p:cNvSpPr txBox="1"/>
          <p:nvPr>
            <p:ph type="title"/>
          </p:nvPr>
        </p:nvSpPr>
        <p:spPr>
          <a:xfrm>
            <a:off x="3048000" y="2244725"/>
            <a:ext cx="18288000" cy="4775200"/>
          </a:xfrm>
          <a:prstGeom prst="rect">
            <a:avLst/>
          </a:prstGeom>
        </p:spPr>
        <p:txBody>
          <a:bodyPr lIns="45719" tIns="45719" rIns="45719" bIns="45719" anchor="b"/>
          <a:lstStyle>
            <a:lvl1pPr algn="ctr">
              <a:defRPr sz="6000"/>
            </a:lvl1pPr>
          </a:lstStyle>
          <a:p>
            <a:pPr/>
            <a:r>
              <a:t>Text názvu</a:t>
            </a:r>
          </a:p>
        </p:txBody>
      </p:sp>
      <p:sp>
        <p:nvSpPr>
          <p:cNvPr id="599" name="Text úrovne 1…"/>
          <p:cNvSpPr txBox="1"/>
          <p:nvPr>
            <p:ph type="body" sz="quarter" idx="1"/>
          </p:nvPr>
        </p:nvSpPr>
        <p:spPr>
          <a:xfrm>
            <a:off x="3048000" y="7204075"/>
            <a:ext cx="18288000" cy="3311525"/>
          </a:xfrm>
          <a:prstGeom prst="rect">
            <a:avLst/>
          </a:prstGeom>
        </p:spPr>
        <p:txBody>
          <a:bodyPr lIns="45719" tIns="45719" rIns="45719" bIns="45719"/>
          <a:lstStyle>
            <a:lvl1pPr marL="0" indent="0" algn="ctr">
              <a:buClrTx/>
              <a:buSzTx/>
              <a:buFontTx/>
              <a:buNone/>
              <a:defRPr sz="2400"/>
            </a:lvl1pPr>
            <a:lvl2pPr marL="0" indent="457200" algn="ctr">
              <a:buClrTx/>
              <a:buSzTx/>
              <a:buFontTx/>
              <a:buNone/>
              <a:defRPr sz="2400"/>
            </a:lvl2pPr>
            <a:lvl3pPr marL="0" indent="914400" algn="ctr">
              <a:buClrTx/>
              <a:buSzTx/>
              <a:buFontTx/>
              <a:buNone/>
              <a:defRPr sz="2400"/>
            </a:lvl3pPr>
            <a:lvl4pPr marL="0" indent="1371600" algn="ctr">
              <a:buClrTx/>
              <a:buSzTx/>
              <a:buFontTx/>
              <a:buNone/>
              <a:defRPr sz="2400"/>
            </a:lvl4pPr>
            <a:lvl5pPr marL="0" indent="1828800" algn="ctr">
              <a:buClrTx/>
              <a:buSzTx/>
              <a:buFontTx/>
              <a:buNone/>
              <a:defRPr sz="2400"/>
            </a:lvl5pPr>
          </a:lstStyle>
          <a:p>
            <a:pPr/>
            <a:r>
              <a:t>Text úrovne 1</a:t>
            </a:r>
          </a:p>
          <a:p>
            <a:pPr lvl="1"/>
            <a:r>
              <a:t>Text úrovne 2</a:t>
            </a:r>
          </a:p>
          <a:p>
            <a:pPr lvl="2"/>
            <a:r>
              <a:t>Text úrovne 3</a:t>
            </a:r>
          </a:p>
          <a:p>
            <a:pPr lvl="3"/>
            <a:r>
              <a:t>Text úrovne 4</a:t>
            </a:r>
          </a:p>
          <a:p>
            <a:pPr lvl="4"/>
            <a:r>
              <a:t>Text úrovne 5</a:t>
            </a:r>
          </a:p>
        </p:txBody>
      </p:sp>
      <p:sp>
        <p:nvSpPr>
          <p:cNvPr id="600" name="Číslo snímky"/>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Nadpis a obsah">
    <p:bg>
      <p:bgPr>
        <a:solidFill>
          <a:srgbClr val="222222"/>
        </a:solidFill>
      </p:bgPr>
    </p:bg>
    <p:spTree>
      <p:nvGrpSpPr>
        <p:cNvPr id="1" name=""/>
        <p:cNvGrpSpPr/>
        <p:nvPr/>
      </p:nvGrpSpPr>
      <p:grpSpPr>
        <a:xfrm>
          <a:off x="0" y="0"/>
          <a:ext cx="0" cy="0"/>
          <a:chOff x="0" y="0"/>
          <a:chExt cx="0" cy="0"/>
        </a:xfrm>
      </p:grpSpPr>
      <p:sp>
        <p:nvSpPr>
          <p:cNvPr id="607" name="AutoShape 2"/>
          <p:cNvSpPr/>
          <p:nvPr/>
        </p:nvSpPr>
        <p:spPr>
          <a:xfrm>
            <a:off x="876300" y="3314700"/>
            <a:ext cx="22631401" cy="73167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 y="0"/>
                </a:moveTo>
                <a:cubicBezTo>
                  <a:pt x="54" y="0"/>
                  <a:pt x="0" y="165"/>
                  <a:pt x="0" y="369"/>
                </a:cubicBezTo>
                <a:lnTo>
                  <a:pt x="0" y="19013"/>
                </a:lnTo>
                <a:cubicBezTo>
                  <a:pt x="0" y="19217"/>
                  <a:pt x="54" y="19382"/>
                  <a:pt x="119" y="19382"/>
                </a:cubicBezTo>
                <a:lnTo>
                  <a:pt x="18186" y="19382"/>
                </a:lnTo>
                <a:lnTo>
                  <a:pt x="18717" y="21600"/>
                </a:lnTo>
                <a:lnTo>
                  <a:pt x="19247" y="19382"/>
                </a:lnTo>
                <a:lnTo>
                  <a:pt x="21481" y="19382"/>
                </a:lnTo>
                <a:cubicBezTo>
                  <a:pt x="21546" y="19382"/>
                  <a:pt x="21600" y="19217"/>
                  <a:pt x="21600" y="19013"/>
                </a:cubicBezTo>
                <a:lnTo>
                  <a:pt x="21600" y="369"/>
                </a:lnTo>
                <a:cubicBezTo>
                  <a:pt x="21600" y="165"/>
                  <a:pt x="21546" y="0"/>
                  <a:pt x="21481" y="0"/>
                </a:cubicBezTo>
                <a:lnTo>
                  <a:pt x="119"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sz="4000">
                <a:solidFill>
                  <a:srgbClr val="FFFFFF"/>
                </a:solidFill>
                <a:latin typeface="DIN Condensed Bold"/>
                <a:ea typeface="DIN Condensed Bold"/>
                <a:cs typeface="DIN Condensed Bold"/>
                <a:sym typeface="DIN Condensed Bold"/>
              </a:defRPr>
            </a:pPr>
          </a:p>
        </p:txBody>
      </p:sp>
      <p:sp>
        <p:nvSpPr>
          <p:cNvPr id="608" name="Text názvu"/>
          <p:cNvSpPr txBox="1"/>
          <p:nvPr>
            <p:ph type="title"/>
          </p:nvPr>
        </p:nvSpPr>
        <p:spPr>
          <a:xfrm>
            <a:off x="1676400" y="730250"/>
            <a:ext cx="21031200" cy="2651125"/>
          </a:xfrm>
          <a:prstGeom prst="rect">
            <a:avLst/>
          </a:prstGeom>
        </p:spPr>
        <p:txBody>
          <a:bodyPr lIns="45719" tIns="45719" rIns="45719" bIns="45719"/>
          <a:lstStyle/>
          <a:p>
            <a:pPr/>
            <a:r>
              <a:t>Text názvu</a:t>
            </a:r>
          </a:p>
        </p:txBody>
      </p:sp>
      <p:sp>
        <p:nvSpPr>
          <p:cNvPr id="609" name="Text úrovne 1…"/>
          <p:cNvSpPr txBox="1"/>
          <p:nvPr>
            <p:ph type="body" idx="1"/>
          </p:nvPr>
        </p:nvSpPr>
        <p:spPr>
          <a:xfrm>
            <a:off x="1676400" y="3651250"/>
            <a:ext cx="21031200" cy="8702675"/>
          </a:xfrm>
          <a:prstGeom prst="rect">
            <a:avLst/>
          </a:prstGeom>
        </p:spPr>
        <p:txBody>
          <a:bodyPr lIns="45719" tIns="45719" rIns="45719" bIns="45719"/>
          <a:lstStyle/>
          <a:p>
            <a:pPr/>
            <a:r>
              <a:t>Text úrovne 1</a:t>
            </a:r>
          </a:p>
          <a:p>
            <a:pPr lvl="1"/>
            <a:r>
              <a:t>Text úrovne 2</a:t>
            </a:r>
          </a:p>
          <a:p>
            <a:pPr lvl="2"/>
            <a:r>
              <a:t>Text úrovne 3</a:t>
            </a:r>
          </a:p>
          <a:p>
            <a:pPr lvl="3"/>
            <a:r>
              <a:t>Text úrovne 4</a:t>
            </a:r>
          </a:p>
          <a:p>
            <a:pPr lvl="4"/>
            <a:r>
              <a:t>Text úrovne 5</a:t>
            </a:r>
          </a:p>
        </p:txBody>
      </p:sp>
      <p:sp>
        <p:nvSpPr>
          <p:cNvPr id="610" name="Číslo snímky"/>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lavička sekcie">
    <p:bg>
      <p:bgPr>
        <a:solidFill>
          <a:srgbClr val="222222"/>
        </a:solidFill>
      </p:bgPr>
    </p:bg>
    <p:spTree>
      <p:nvGrpSpPr>
        <p:cNvPr id="1" name=""/>
        <p:cNvGrpSpPr/>
        <p:nvPr/>
      </p:nvGrpSpPr>
      <p:grpSpPr>
        <a:xfrm>
          <a:off x="0" y="0"/>
          <a:ext cx="0" cy="0"/>
          <a:chOff x="0" y="0"/>
          <a:chExt cx="0" cy="0"/>
        </a:xfrm>
      </p:grpSpPr>
      <p:sp>
        <p:nvSpPr>
          <p:cNvPr id="617" name="AutoShape 2"/>
          <p:cNvSpPr/>
          <p:nvPr/>
        </p:nvSpPr>
        <p:spPr>
          <a:xfrm>
            <a:off x="876300" y="3314700"/>
            <a:ext cx="22631401" cy="73167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 y="0"/>
                </a:moveTo>
                <a:cubicBezTo>
                  <a:pt x="54" y="0"/>
                  <a:pt x="0" y="165"/>
                  <a:pt x="0" y="369"/>
                </a:cubicBezTo>
                <a:lnTo>
                  <a:pt x="0" y="19013"/>
                </a:lnTo>
                <a:cubicBezTo>
                  <a:pt x="0" y="19217"/>
                  <a:pt x="54" y="19382"/>
                  <a:pt x="119" y="19382"/>
                </a:cubicBezTo>
                <a:lnTo>
                  <a:pt x="18186" y="19382"/>
                </a:lnTo>
                <a:lnTo>
                  <a:pt x="18717" y="21600"/>
                </a:lnTo>
                <a:lnTo>
                  <a:pt x="19247" y="19382"/>
                </a:lnTo>
                <a:lnTo>
                  <a:pt x="21481" y="19382"/>
                </a:lnTo>
                <a:cubicBezTo>
                  <a:pt x="21546" y="19382"/>
                  <a:pt x="21600" y="19217"/>
                  <a:pt x="21600" y="19013"/>
                </a:cubicBezTo>
                <a:lnTo>
                  <a:pt x="21600" y="369"/>
                </a:lnTo>
                <a:cubicBezTo>
                  <a:pt x="21600" y="165"/>
                  <a:pt x="21546" y="0"/>
                  <a:pt x="21481" y="0"/>
                </a:cubicBezTo>
                <a:lnTo>
                  <a:pt x="119"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sz="4000">
                <a:solidFill>
                  <a:srgbClr val="FFFFFF"/>
                </a:solidFill>
                <a:latin typeface="DIN Condensed Bold"/>
                <a:ea typeface="DIN Condensed Bold"/>
                <a:cs typeface="DIN Condensed Bold"/>
                <a:sym typeface="DIN Condensed Bold"/>
              </a:defRPr>
            </a:pPr>
          </a:p>
        </p:txBody>
      </p:sp>
      <p:sp>
        <p:nvSpPr>
          <p:cNvPr id="618" name="Text názvu"/>
          <p:cNvSpPr txBox="1"/>
          <p:nvPr>
            <p:ph type="title"/>
          </p:nvPr>
        </p:nvSpPr>
        <p:spPr>
          <a:xfrm>
            <a:off x="1663700" y="3419475"/>
            <a:ext cx="21031200" cy="5705475"/>
          </a:xfrm>
          <a:prstGeom prst="rect">
            <a:avLst/>
          </a:prstGeom>
        </p:spPr>
        <p:txBody>
          <a:bodyPr lIns="45719" tIns="45719" rIns="45719" bIns="45719" anchor="b"/>
          <a:lstStyle>
            <a:lvl1pPr>
              <a:defRPr sz="6000"/>
            </a:lvl1pPr>
          </a:lstStyle>
          <a:p>
            <a:pPr/>
            <a:r>
              <a:t>Text názvu</a:t>
            </a:r>
          </a:p>
        </p:txBody>
      </p:sp>
      <p:sp>
        <p:nvSpPr>
          <p:cNvPr id="619" name="Text úrovne 1…"/>
          <p:cNvSpPr txBox="1"/>
          <p:nvPr>
            <p:ph type="body" sz="quarter" idx="1"/>
          </p:nvPr>
        </p:nvSpPr>
        <p:spPr>
          <a:xfrm>
            <a:off x="1663700" y="9178925"/>
            <a:ext cx="21031200" cy="3000375"/>
          </a:xfrm>
          <a:prstGeom prst="rect">
            <a:avLst/>
          </a:prstGeom>
        </p:spPr>
        <p:txBody>
          <a:bodyPr lIns="45719" tIns="45719" rIns="45719" bIns="45719"/>
          <a:lstStyle>
            <a:lvl1pPr marL="0" indent="0">
              <a:buClrTx/>
              <a:buSzTx/>
              <a:buFontTx/>
              <a:buNone/>
              <a:defRPr sz="2400"/>
            </a:lvl1pPr>
            <a:lvl2pPr marL="0" indent="457200">
              <a:buClrTx/>
              <a:buSzTx/>
              <a:buFontTx/>
              <a:buNone/>
              <a:defRPr sz="2400"/>
            </a:lvl2pPr>
            <a:lvl3pPr marL="0" indent="914400">
              <a:buClrTx/>
              <a:buSzTx/>
              <a:buFontTx/>
              <a:buNone/>
              <a:defRPr sz="2400"/>
            </a:lvl3pPr>
            <a:lvl4pPr marL="0" indent="1371600">
              <a:buClrTx/>
              <a:buSzTx/>
              <a:buFontTx/>
              <a:buNone/>
              <a:defRPr sz="2400"/>
            </a:lvl4pPr>
            <a:lvl5pPr marL="0" indent="1828800">
              <a:buClrTx/>
              <a:buSzTx/>
              <a:buFontTx/>
              <a:buNone/>
              <a:defRPr sz="2400"/>
            </a:lvl5pPr>
          </a:lstStyle>
          <a:p>
            <a:pPr/>
            <a:r>
              <a:t>Text úrovne 1</a:t>
            </a:r>
          </a:p>
          <a:p>
            <a:pPr lvl="1"/>
            <a:r>
              <a:t>Text úrovne 2</a:t>
            </a:r>
          </a:p>
          <a:p>
            <a:pPr lvl="2"/>
            <a:r>
              <a:t>Text úrovne 3</a:t>
            </a:r>
          </a:p>
          <a:p>
            <a:pPr lvl="3"/>
            <a:r>
              <a:t>Text úrovne 4</a:t>
            </a:r>
          </a:p>
          <a:p>
            <a:pPr lvl="4"/>
            <a:r>
              <a:t>Text úrovne 5</a:t>
            </a:r>
          </a:p>
        </p:txBody>
      </p:sp>
      <p:sp>
        <p:nvSpPr>
          <p:cNvPr id="620" name="Číslo snímky"/>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va obsahy">
    <p:bg>
      <p:bgPr>
        <a:solidFill>
          <a:srgbClr val="222222"/>
        </a:solidFill>
      </p:bgPr>
    </p:bg>
    <p:spTree>
      <p:nvGrpSpPr>
        <p:cNvPr id="1" name=""/>
        <p:cNvGrpSpPr/>
        <p:nvPr/>
      </p:nvGrpSpPr>
      <p:grpSpPr>
        <a:xfrm>
          <a:off x="0" y="0"/>
          <a:ext cx="0" cy="0"/>
          <a:chOff x="0" y="0"/>
          <a:chExt cx="0" cy="0"/>
        </a:xfrm>
      </p:grpSpPr>
      <p:sp>
        <p:nvSpPr>
          <p:cNvPr id="627" name="AutoShape 2"/>
          <p:cNvSpPr/>
          <p:nvPr/>
        </p:nvSpPr>
        <p:spPr>
          <a:xfrm>
            <a:off x="876300" y="3314700"/>
            <a:ext cx="22631401" cy="73167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 y="0"/>
                </a:moveTo>
                <a:cubicBezTo>
                  <a:pt x="54" y="0"/>
                  <a:pt x="0" y="165"/>
                  <a:pt x="0" y="369"/>
                </a:cubicBezTo>
                <a:lnTo>
                  <a:pt x="0" y="19013"/>
                </a:lnTo>
                <a:cubicBezTo>
                  <a:pt x="0" y="19217"/>
                  <a:pt x="54" y="19382"/>
                  <a:pt x="119" y="19382"/>
                </a:cubicBezTo>
                <a:lnTo>
                  <a:pt x="18186" y="19382"/>
                </a:lnTo>
                <a:lnTo>
                  <a:pt x="18717" y="21600"/>
                </a:lnTo>
                <a:lnTo>
                  <a:pt x="19247" y="19382"/>
                </a:lnTo>
                <a:lnTo>
                  <a:pt x="21481" y="19382"/>
                </a:lnTo>
                <a:cubicBezTo>
                  <a:pt x="21546" y="19382"/>
                  <a:pt x="21600" y="19217"/>
                  <a:pt x="21600" y="19013"/>
                </a:cubicBezTo>
                <a:lnTo>
                  <a:pt x="21600" y="369"/>
                </a:lnTo>
                <a:cubicBezTo>
                  <a:pt x="21600" y="165"/>
                  <a:pt x="21546" y="0"/>
                  <a:pt x="21481" y="0"/>
                </a:cubicBezTo>
                <a:lnTo>
                  <a:pt x="119"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sz="4000">
                <a:solidFill>
                  <a:srgbClr val="FFFFFF"/>
                </a:solidFill>
                <a:latin typeface="DIN Condensed Bold"/>
                <a:ea typeface="DIN Condensed Bold"/>
                <a:cs typeface="DIN Condensed Bold"/>
                <a:sym typeface="DIN Condensed Bold"/>
              </a:defRPr>
            </a:pPr>
          </a:p>
        </p:txBody>
      </p:sp>
      <p:sp>
        <p:nvSpPr>
          <p:cNvPr id="628" name="Text názvu"/>
          <p:cNvSpPr txBox="1"/>
          <p:nvPr>
            <p:ph type="title"/>
          </p:nvPr>
        </p:nvSpPr>
        <p:spPr>
          <a:xfrm>
            <a:off x="1676400" y="730250"/>
            <a:ext cx="21031200" cy="2651125"/>
          </a:xfrm>
          <a:prstGeom prst="rect">
            <a:avLst/>
          </a:prstGeom>
        </p:spPr>
        <p:txBody>
          <a:bodyPr lIns="45719" tIns="45719" rIns="45719" bIns="45719"/>
          <a:lstStyle/>
          <a:p>
            <a:pPr/>
            <a:r>
              <a:t>Text názvu</a:t>
            </a:r>
          </a:p>
        </p:txBody>
      </p:sp>
      <p:sp>
        <p:nvSpPr>
          <p:cNvPr id="629" name="Text úrovne 1…"/>
          <p:cNvSpPr txBox="1"/>
          <p:nvPr>
            <p:ph type="body" sz="half" idx="1"/>
          </p:nvPr>
        </p:nvSpPr>
        <p:spPr>
          <a:xfrm>
            <a:off x="1676400" y="3651250"/>
            <a:ext cx="10439400" cy="8702675"/>
          </a:xfrm>
          <a:prstGeom prst="rect">
            <a:avLst/>
          </a:prstGeom>
        </p:spPr>
        <p:txBody>
          <a:bodyPr lIns="45719" tIns="45719" rIns="45719" bIns="45719"/>
          <a:lstStyle/>
          <a:p>
            <a:pPr/>
            <a:r>
              <a:t>Text úrovne 1</a:t>
            </a:r>
          </a:p>
          <a:p>
            <a:pPr lvl="1"/>
            <a:r>
              <a:t>Text úrovne 2</a:t>
            </a:r>
          </a:p>
          <a:p>
            <a:pPr lvl="2"/>
            <a:r>
              <a:t>Text úrovne 3</a:t>
            </a:r>
          </a:p>
          <a:p>
            <a:pPr lvl="3"/>
            <a:r>
              <a:t>Text úrovne 4</a:t>
            </a:r>
          </a:p>
          <a:p>
            <a:pPr lvl="4"/>
            <a:r>
              <a:t>Text úrovne 5</a:t>
            </a:r>
          </a:p>
        </p:txBody>
      </p:sp>
      <p:sp>
        <p:nvSpPr>
          <p:cNvPr id="630" name="Číslo snímky"/>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orovnanie">
    <p:bg>
      <p:bgPr>
        <a:solidFill>
          <a:srgbClr val="222222"/>
        </a:solidFill>
      </p:bgPr>
    </p:bg>
    <p:spTree>
      <p:nvGrpSpPr>
        <p:cNvPr id="1" name=""/>
        <p:cNvGrpSpPr/>
        <p:nvPr/>
      </p:nvGrpSpPr>
      <p:grpSpPr>
        <a:xfrm>
          <a:off x="0" y="0"/>
          <a:ext cx="0" cy="0"/>
          <a:chOff x="0" y="0"/>
          <a:chExt cx="0" cy="0"/>
        </a:xfrm>
      </p:grpSpPr>
      <p:sp>
        <p:nvSpPr>
          <p:cNvPr id="637" name="AutoShape 2"/>
          <p:cNvSpPr/>
          <p:nvPr/>
        </p:nvSpPr>
        <p:spPr>
          <a:xfrm>
            <a:off x="876300" y="3314700"/>
            <a:ext cx="22631401" cy="73167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 y="0"/>
                </a:moveTo>
                <a:cubicBezTo>
                  <a:pt x="54" y="0"/>
                  <a:pt x="0" y="165"/>
                  <a:pt x="0" y="369"/>
                </a:cubicBezTo>
                <a:lnTo>
                  <a:pt x="0" y="19013"/>
                </a:lnTo>
                <a:cubicBezTo>
                  <a:pt x="0" y="19217"/>
                  <a:pt x="54" y="19382"/>
                  <a:pt x="119" y="19382"/>
                </a:cubicBezTo>
                <a:lnTo>
                  <a:pt x="18186" y="19382"/>
                </a:lnTo>
                <a:lnTo>
                  <a:pt x="18717" y="21600"/>
                </a:lnTo>
                <a:lnTo>
                  <a:pt x="19247" y="19382"/>
                </a:lnTo>
                <a:lnTo>
                  <a:pt x="21481" y="19382"/>
                </a:lnTo>
                <a:cubicBezTo>
                  <a:pt x="21546" y="19382"/>
                  <a:pt x="21600" y="19217"/>
                  <a:pt x="21600" y="19013"/>
                </a:cubicBezTo>
                <a:lnTo>
                  <a:pt x="21600" y="369"/>
                </a:lnTo>
                <a:cubicBezTo>
                  <a:pt x="21600" y="165"/>
                  <a:pt x="21546" y="0"/>
                  <a:pt x="21481" y="0"/>
                </a:cubicBezTo>
                <a:lnTo>
                  <a:pt x="119"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sz="4000">
                <a:solidFill>
                  <a:srgbClr val="FFFFFF"/>
                </a:solidFill>
                <a:latin typeface="DIN Condensed Bold"/>
                <a:ea typeface="DIN Condensed Bold"/>
                <a:cs typeface="DIN Condensed Bold"/>
                <a:sym typeface="DIN Condensed Bold"/>
              </a:defRPr>
            </a:pPr>
          </a:p>
        </p:txBody>
      </p:sp>
      <p:sp>
        <p:nvSpPr>
          <p:cNvPr id="638" name="Text názvu"/>
          <p:cNvSpPr txBox="1"/>
          <p:nvPr>
            <p:ph type="title"/>
          </p:nvPr>
        </p:nvSpPr>
        <p:spPr>
          <a:xfrm>
            <a:off x="1679575" y="730250"/>
            <a:ext cx="21031200" cy="2651125"/>
          </a:xfrm>
          <a:prstGeom prst="rect">
            <a:avLst/>
          </a:prstGeom>
        </p:spPr>
        <p:txBody>
          <a:bodyPr lIns="45719" tIns="45719" rIns="45719" bIns="45719"/>
          <a:lstStyle/>
          <a:p>
            <a:pPr/>
            <a:r>
              <a:t>Text názvu</a:t>
            </a:r>
          </a:p>
        </p:txBody>
      </p:sp>
      <p:sp>
        <p:nvSpPr>
          <p:cNvPr id="639" name="Text úrovne 1…"/>
          <p:cNvSpPr txBox="1"/>
          <p:nvPr>
            <p:ph type="body" sz="quarter" idx="1"/>
          </p:nvPr>
        </p:nvSpPr>
        <p:spPr>
          <a:xfrm>
            <a:off x="1679575" y="3362325"/>
            <a:ext cx="10315575" cy="1647825"/>
          </a:xfrm>
          <a:prstGeom prst="rect">
            <a:avLst/>
          </a:prstGeom>
        </p:spPr>
        <p:txBody>
          <a:bodyPr lIns="45719" tIns="45719" rIns="45719" bIns="45719" anchor="b"/>
          <a:lstStyle>
            <a:lvl1pPr marL="0" indent="0">
              <a:buClrTx/>
              <a:buSzTx/>
              <a:buFontTx/>
              <a:buNone/>
              <a:defRPr sz="2400"/>
            </a:lvl1pPr>
            <a:lvl2pPr marL="0" indent="457200">
              <a:buClrTx/>
              <a:buSzTx/>
              <a:buFontTx/>
              <a:buNone/>
              <a:defRPr sz="2400"/>
            </a:lvl2pPr>
            <a:lvl3pPr marL="0" indent="914400">
              <a:buClrTx/>
              <a:buSzTx/>
              <a:buFontTx/>
              <a:buNone/>
              <a:defRPr sz="2400"/>
            </a:lvl3pPr>
            <a:lvl4pPr marL="0" indent="1371600">
              <a:buClrTx/>
              <a:buSzTx/>
              <a:buFontTx/>
              <a:buNone/>
              <a:defRPr sz="2400"/>
            </a:lvl4pPr>
            <a:lvl5pPr marL="0" indent="1828800">
              <a:buClrTx/>
              <a:buSzTx/>
              <a:buFontTx/>
              <a:buNone/>
              <a:defRPr sz="2400"/>
            </a:lvl5pPr>
          </a:lstStyle>
          <a:p>
            <a:pPr/>
            <a:r>
              <a:t>Text úrovne 1</a:t>
            </a:r>
          </a:p>
          <a:p>
            <a:pPr lvl="1"/>
            <a:r>
              <a:t>Text úrovne 2</a:t>
            </a:r>
          </a:p>
          <a:p>
            <a:pPr lvl="2"/>
            <a:r>
              <a:t>Text úrovne 3</a:t>
            </a:r>
          </a:p>
          <a:p>
            <a:pPr lvl="3"/>
            <a:r>
              <a:t>Text úrovne 4</a:t>
            </a:r>
          </a:p>
          <a:p>
            <a:pPr lvl="4"/>
            <a:r>
              <a:t>Text úrovne 5</a:t>
            </a:r>
          </a:p>
        </p:txBody>
      </p:sp>
      <p:sp>
        <p:nvSpPr>
          <p:cNvPr id="640" name="Zástupný text 4"/>
          <p:cNvSpPr/>
          <p:nvPr>
            <p:ph type="body" sz="quarter" idx="21"/>
          </p:nvPr>
        </p:nvSpPr>
        <p:spPr>
          <a:xfrm>
            <a:off x="12344400" y="3362325"/>
            <a:ext cx="10366375" cy="1647825"/>
          </a:xfrm>
          <a:prstGeom prst="rect">
            <a:avLst/>
          </a:prstGeom>
        </p:spPr>
        <p:txBody>
          <a:bodyPr lIns="45719" tIns="45719" rIns="45719" bIns="45719" anchor="b"/>
          <a:lstStyle/>
          <a:p>
            <a:pPr marL="0" indent="0">
              <a:buClrTx/>
              <a:buSzTx/>
              <a:buFontTx/>
              <a:buNone/>
              <a:defRPr sz="2400"/>
            </a:pPr>
          </a:p>
        </p:txBody>
      </p:sp>
      <p:sp>
        <p:nvSpPr>
          <p:cNvPr id="641" name="Číslo snímky"/>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Len nadpis">
    <p:bg>
      <p:bgPr>
        <a:solidFill>
          <a:srgbClr val="222222"/>
        </a:solidFill>
      </p:bgPr>
    </p:bg>
    <p:spTree>
      <p:nvGrpSpPr>
        <p:cNvPr id="1" name=""/>
        <p:cNvGrpSpPr/>
        <p:nvPr/>
      </p:nvGrpSpPr>
      <p:grpSpPr>
        <a:xfrm>
          <a:off x="0" y="0"/>
          <a:ext cx="0" cy="0"/>
          <a:chOff x="0" y="0"/>
          <a:chExt cx="0" cy="0"/>
        </a:xfrm>
      </p:grpSpPr>
      <p:sp>
        <p:nvSpPr>
          <p:cNvPr id="648" name="AutoShape 2"/>
          <p:cNvSpPr/>
          <p:nvPr/>
        </p:nvSpPr>
        <p:spPr>
          <a:xfrm>
            <a:off x="876300" y="3314700"/>
            <a:ext cx="22631401" cy="73167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 y="0"/>
                </a:moveTo>
                <a:cubicBezTo>
                  <a:pt x="54" y="0"/>
                  <a:pt x="0" y="165"/>
                  <a:pt x="0" y="369"/>
                </a:cubicBezTo>
                <a:lnTo>
                  <a:pt x="0" y="19013"/>
                </a:lnTo>
                <a:cubicBezTo>
                  <a:pt x="0" y="19217"/>
                  <a:pt x="54" y="19382"/>
                  <a:pt x="119" y="19382"/>
                </a:cubicBezTo>
                <a:lnTo>
                  <a:pt x="18186" y="19382"/>
                </a:lnTo>
                <a:lnTo>
                  <a:pt x="18717" y="21600"/>
                </a:lnTo>
                <a:lnTo>
                  <a:pt x="19247" y="19382"/>
                </a:lnTo>
                <a:lnTo>
                  <a:pt x="21481" y="19382"/>
                </a:lnTo>
                <a:cubicBezTo>
                  <a:pt x="21546" y="19382"/>
                  <a:pt x="21600" y="19217"/>
                  <a:pt x="21600" y="19013"/>
                </a:cubicBezTo>
                <a:lnTo>
                  <a:pt x="21600" y="369"/>
                </a:lnTo>
                <a:cubicBezTo>
                  <a:pt x="21600" y="165"/>
                  <a:pt x="21546" y="0"/>
                  <a:pt x="21481" y="0"/>
                </a:cubicBezTo>
                <a:lnTo>
                  <a:pt x="119"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sz="4000">
                <a:solidFill>
                  <a:srgbClr val="FFFFFF"/>
                </a:solidFill>
                <a:latin typeface="DIN Condensed Bold"/>
                <a:ea typeface="DIN Condensed Bold"/>
                <a:cs typeface="DIN Condensed Bold"/>
                <a:sym typeface="DIN Condensed Bold"/>
              </a:defRPr>
            </a:pPr>
          </a:p>
        </p:txBody>
      </p:sp>
      <p:sp>
        <p:nvSpPr>
          <p:cNvPr id="649" name="Text názvu"/>
          <p:cNvSpPr txBox="1"/>
          <p:nvPr>
            <p:ph type="title"/>
          </p:nvPr>
        </p:nvSpPr>
        <p:spPr>
          <a:xfrm>
            <a:off x="1676400" y="730250"/>
            <a:ext cx="21031200" cy="2651125"/>
          </a:xfrm>
          <a:prstGeom prst="rect">
            <a:avLst/>
          </a:prstGeom>
        </p:spPr>
        <p:txBody>
          <a:bodyPr lIns="45719" tIns="45719" rIns="45719" bIns="45719"/>
          <a:lstStyle/>
          <a:p>
            <a:pPr/>
            <a:r>
              <a:t>Text názvu</a:t>
            </a:r>
          </a:p>
        </p:txBody>
      </p:sp>
      <p:sp>
        <p:nvSpPr>
          <p:cNvPr id="650" name="Číslo snímky"/>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ázdna">
    <p:spTree>
      <p:nvGrpSpPr>
        <p:cNvPr id="1" name=""/>
        <p:cNvGrpSpPr/>
        <p:nvPr/>
      </p:nvGrpSpPr>
      <p:grpSpPr>
        <a:xfrm>
          <a:off x="0" y="0"/>
          <a:ext cx="0" cy="0"/>
          <a:chOff x="0" y="0"/>
          <a:chExt cx="0" cy="0"/>
        </a:xfrm>
      </p:grpSpPr>
      <p:sp>
        <p:nvSpPr>
          <p:cNvPr id="66" name="Číslo snímky"/>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ázdna">
    <p:bg>
      <p:bgPr>
        <a:solidFill>
          <a:srgbClr val="222222"/>
        </a:solidFill>
      </p:bgPr>
    </p:bg>
    <p:spTree>
      <p:nvGrpSpPr>
        <p:cNvPr id="1" name=""/>
        <p:cNvGrpSpPr/>
        <p:nvPr/>
      </p:nvGrpSpPr>
      <p:grpSpPr>
        <a:xfrm>
          <a:off x="0" y="0"/>
          <a:ext cx="0" cy="0"/>
          <a:chOff x="0" y="0"/>
          <a:chExt cx="0" cy="0"/>
        </a:xfrm>
      </p:grpSpPr>
      <p:sp>
        <p:nvSpPr>
          <p:cNvPr id="657" name="AutoShape 2"/>
          <p:cNvSpPr/>
          <p:nvPr/>
        </p:nvSpPr>
        <p:spPr>
          <a:xfrm>
            <a:off x="876300" y="3314700"/>
            <a:ext cx="22631401" cy="73167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 y="0"/>
                </a:moveTo>
                <a:cubicBezTo>
                  <a:pt x="54" y="0"/>
                  <a:pt x="0" y="165"/>
                  <a:pt x="0" y="369"/>
                </a:cubicBezTo>
                <a:lnTo>
                  <a:pt x="0" y="19013"/>
                </a:lnTo>
                <a:cubicBezTo>
                  <a:pt x="0" y="19217"/>
                  <a:pt x="54" y="19382"/>
                  <a:pt x="119" y="19382"/>
                </a:cubicBezTo>
                <a:lnTo>
                  <a:pt x="18186" y="19382"/>
                </a:lnTo>
                <a:lnTo>
                  <a:pt x="18717" y="21600"/>
                </a:lnTo>
                <a:lnTo>
                  <a:pt x="19247" y="19382"/>
                </a:lnTo>
                <a:lnTo>
                  <a:pt x="21481" y="19382"/>
                </a:lnTo>
                <a:cubicBezTo>
                  <a:pt x="21546" y="19382"/>
                  <a:pt x="21600" y="19217"/>
                  <a:pt x="21600" y="19013"/>
                </a:cubicBezTo>
                <a:lnTo>
                  <a:pt x="21600" y="369"/>
                </a:lnTo>
                <a:cubicBezTo>
                  <a:pt x="21600" y="165"/>
                  <a:pt x="21546" y="0"/>
                  <a:pt x="21481" y="0"/>
                </a:cubicBezTo>
                <a:lnTo>
                  <a:pt x="119"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sz="4000">
                <a:solidFill>
                  <a:srgbClr val="FFFFFF"/>
                </a:solidFill>
                <a:latin typeface="DIN Condensed Bold"/>
                <a:ea typeface="DIN Condensed Bold"/>
                <a:cs typeface="DIN Condensed Bold"/>
                <a:sym typeface="DIN Condensed Bold"/>
              </a:defRPr>
            </a:pPr>
          </a:p>
        </p:txBody>
      </p:sp>
      <p:sp>
        <p:nvSpPr>
          <p:cNvPr id="658" name="Číslo snímky"/>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bsah s popisom">
    <p:bg>
      <p:bgPr>
        <a:solidFill>
          <a:srgbClr val="222222"/>
        </a:solidFill>
      </p:bgPr>
    </p:bg>
    <p:spTree>
      <p:nvGrpSpPr>
        <p:cNvPr id="1" name=""/>
        <p:cNvGrpSpPr/>
        <p:nvPr/>
      </p:nvGrpSpPr>
      <p:grpSpPr>
        <a:xfrm>
          <a:off x="0" y="0"/>
          <a:ext cx="0" cy="0"/>
          <a:chOff x="0" y="0"/>
          <a:chExt cx="0" cy="0"/>
        </a:xfrm>
      </p:grpSpPr>
      <p:sp>
        <p:nvSpPr>
          <p:cNvPr id="665" name="AutoShape 2"/>
          <p:cNvSpPr/>
          <p:nvPr/>
        </p:nvSpPr>
        <p:spPr>
          <a:xfrm>
            <a:off x="876300" y="3314700"/>
            <a:ext cx="22631401" cy="73167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 y="0"/>
                </a:moveTo>
                <a:cubicBezTo>
                  <a:pt x="54" y="0"/>
                  <a:pt x="0" y="165"/>
                  <a:pt x="0" y="369"/>
                </a:cubicBezTo>
                <a:lnTo>
                  <a:pt x="0" y="19013"/>
                </a:lnTo>
                <a:cubicBezTo>
                  <a:pt x="0" y="19217"/>
                  <a:pt x="54" y="19382"/>
                  <a:pt x="119" y="19382"/>
                </a:cubicBezTo>
                <a:lnTo>
                  <a:pt x="18186" y="19382"/>
                </a:lnTo>
                <a:lnTo>
                  <a:pt x="18717" y="21600"/>
                </a:lnTo>
                <a:lnTo>
                  <a:pt x="19247" y="19382"/>
                </a:lnTo>
                <a:lnTo>
                  <a:pt x="21481" y="19382"/>
                </a:lnTo>
                <a:cubicBezTo>
                  <a:pt x="21546" y="19382"/>
                  <a:pt x="21600" y="19217"/>
                  <a:pt x="21600" y="19013"/>
                </a:cubicBezTo>
                <a:lnTo>
                  <a:pt x="21600" y="369"/>
                </a:lnTo>
                <a:cubicBezTo>
                  <a:pt x="21600" y="165"/>
                  <a:pt x="21546" y="0"/>
                  <a:pt x="21481" y="0"/>
                </a:cubicBezTo>
                <a:lnTo>
                  <a:pt x="119"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sz="4000">
                <a:solidFill>
                  <a:srgbClr val="FFFFFF"/>
                </a:solidFill>
                <a:latin typeface="DIN Condensed Bold"/>
                <a:ea typeface="DIN Condensed Bold"/>
                <a:cs typeface="DIN Condensed Bold"/>
                <a:sym typeface="DIN Condensed Bold"/>
              </a:defRPr>
            </a:pPr>
          </a:p>
        </p:txBody>
      </p:sp>
      <p:sp>
        <p:nvSpPr>
          <p:cNvPr id="666" name="Text názvu"/>
          <p:cNvSpPr txBox="1"/>
          <p:nvPr>
            <p:ph type="title"/>
          </p:nvPr>
        </p:nvSpPr>
        <p:spPr>
          <a:xfrm>
            <a:off x="1679575" y="914400"/>
            <a:ext cx="7864475" cy="3200400"/>
          </a:xfrm>
          <a:prstGeom prst="rect">
            <a:avLst/>
          </a:prstGeom>
        </p:spPr>
        <p:txBody>
          <a:bodyPr lIns="45719" tIns="45719" rIns="45719" bIns="45719" anchor="b"/>
          <a:lstStyle>
            <a:lvl1pPr>
              <a:defRPr sz="3200"/>
            </a:lvl1pPr>
          </a:lstStyle>
          <a:p>
            <a:pPr/>
            <a:r>
              <a:t>Text názvu</a:t>
            </a:r>
          </a:p>
        </p:txBody>
      </p:sp>
      <p:sp>
        <p:nvSpPr>
          <p:cNvPr id="667" name="Text úrovne 1…"/>
          <p:cNvSpPr txBox="1"/>
          <p:nvPr>
            <p:ph type="body" sz="half" idx="1"/>
          </p:nvPr>
        </p:nvSpPr>
        <p:spPr>
          <a:xfrm>
            <a:off x="10366375" y="1974850"/>
            <a:ext cx="12344400" cy="9747250"/>
          </a:xfrm>
          <a:prstGeom prst="rect">
            <a:avLst/>
          </a:prstGeom>
        </p:spPr>
        <p:txBody>
          <a:bodyPr lIns="45719" tIns="45719" rIns="45719" bIns="45719"/>
          <a:lstStyle>
            <a:lvl1pPr>
              <a:defRPr sz="3200"/>
            </a:lvl1pPr>
            <a:lvl2pPr marL="1360714" indent="-725714">
              <a:defRPr sz="3200"/>
            </a:lvl2pPr>
            <a:lvl3pPr marL="2116666" indent="-846666">
              <a:defRPr sz="3200"/>
            </a:lvl3pPr>
            <a:lvl4pPr marL="2921000" indent="-1016000">
              <a:defRPr sz="3200"/>
            </a:lvl4pPr>
            <a:lvl5pPr marL="3556000" indent="-1016000">
              <a:defRPr sz="3200"/>
            </a:lvl5pPr>
          </a:lstStyle>
          <a:p>
            <a:pPr/>
            <a:r>
              <a:t>Text úrovne 1</a:t>
            </a:r>
          </a:p>
          <a:p>
            <a:pPr lvl="1"/>
            <a:r>
              <a:t>Text úrovne 2</a:t>
            </a:r>
          </a:p>
          <a:p>
            <a:pPr lvl="2"/>
            <a:r>
              <a:t>Text úrovne 3</a:t>
            </a:r>
          </a:p>
          <a:p>
            <a:pPr lvl="3"/>
            <a:r>
              <a:t>Text úrovne 4</a:t>
            </a:r>
          </a:p>
          <a:p>
            <a:pPr lvl="4"/>
            <a:r>
              <a:t>Text úrovne 5</a:t>
            </a:r>
          </a:p>
        </p:txBody>
      </p:sp>
      <p:sp>
        <p:nvSpPr>
          <p:cNvPr id="668" name="Zástupný text 3"/>
          <p:cNvSpPr/>
          <p:nvPr>
            <p:ph type="body" sz="quarter" idx="21"/>
          </p:nvPr>
        </p:nvSpPr>
        <p:spPr>
          <a:xfrm>
            <a:off x="1679575" y="4114800"/>
            <a:ext cx="7864475" cy="7623175"/>
          </a:xfrm>
          <a:prstGeom prst="rect">
            <a:avLst/>
          </a:prstGeom>
        </p:spPr>
        <p:txBody>
          <a:bodyPr lIns="45719" tIns="45719" rIns="45719" bIns="45719"/>
          <a:lstStyle/>
          <a:p>
            <a:pPr marL="0" indent="0">
              <a:buClrTx/>
              <a:buSzTx/>
              <a:buFontTx/>
              <a:buNone/>
              <a:defRPr sz="1600"/>
            </a:pPr>
          </a:p>
        </p:txBody>
      </p:sp>
      <p:sp>
        <p:nvSpPr>
          <p:cNvPr id="669" name="Číslo snímky"/>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brázok s popisom">
    <p:bg>
      <p:bgPr>
        <a:solidFill>
          <a:srgbClr val="222222"/>
        </a:solidFill>
      </p:bgPr>
    </p:bg>
    <p:spTree>
      <p:nvGrpSpPr>
        <p:cNvPr id="1" name=""/>
        <p:cNvGrpSpPr/>
        <p:nvPr/>
      </p:nvGrpSpPr>
      <p:grpSpPr>
        <a:xfrm>
          <a:off x="0" y="0"/>
          <a:ext cx="0" cy="0"/>
          <a:chOff x="0" y="0"/>
          <a:chExt cx="0" cy="0"/>
        </a:xfrm>
      </p:grpSpPr>
      <p:sp>
        <p:nvSpPr>
          <p:cNvPr id="676" name="AutoShape 2"/>
          <p:cNvSpPr/>
          <p:nvPr/>
        </p:nvSpPr>
        <p:spPr>
          <a:xfrm>
            <a:off x="876300" y="3314700"/>
            <a:ext cx="22631401" cy="73167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 y="0"/>
                </a:moveTo>
                <a:cubicBezTo>
                  <a:pt x="54" y="0"/>
                  <a:pt x="0" y="165"/>
                  <a:pt x="0" y="369"/>
                </a:cubicBezTo>
                <a:lnTo>
                  <a:pt x="0" y="19013"/>
                </a:lnTo>
                <a:cubicBezTo>
                  <a:pt x="0" y="19217"/>
                  <a:pt x="54" y="19382"/>
                  <a:pt x="119" y="19382"/>
                </a:cubicBezTo>
                <a:lnTo>
                  <a:pt x="18186" y="19382"/>
                </a:lnTo>
                <a:lnTo>
                  <a:pt x="18717" y="21600"/>
                </a:lnTo>
                <a:lnTo>
                  <a:pt x="19247" y="19382"/>
                </a:lnTo>
                <a:lnTo>
                  <a:pt x="21481" y="19382"/>
                </a:lnTo>
                <a:cubicBezTo>
                  <a:pt x="21546" y="19382"/>
                  <a:pt x="21600" y="19217"/>
                  <a:pt x="21600" y="19013"/>
                </a:cubicBezTo>
                <a:lnTo>
                  <a:pt x="21600" y="369"/>
                </a:lnTo>
                <a:cubicBezTo>
                  <a:pt x="21600" y="165"/>
                  <a:pt x="21546" y="0"/>
                  <a:pt x="21481" y="0"/>
                </a:cubicBezTo>
                <a:lnTo>
                  <a:pt x="119"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sz="4000">
                <a:solidFill>
                  <a:srgbClr val="FFFFFF"/>
                </a:solidFill>
                <a:latin typeface="DIN Condensed Bold"/>
                <a:ea typeface="DIN Condensed Bold"/>
                <a:cs typeface="DIN Condensed Bold"/>
                <a:sym typeface="DIN Condensed Bold"/>
              </a:defRPr>
            </a:pPr>
          </a:p>
        </p:txBody>
      </p:sp>
      <p:sp>
        <p:nvSpPr>
          <p:cNvPr id="677" name="Text názvu"/>
          <p:cNvSpPr txBox="1"/>
          <p:nvPr>
            <p:ph type="title"/>
          </p:nvPr>
        </p:nvSpPr>
        <p:spPr>
          <a:xfrm>
            <a:off x="1679575" y="914400"/>
            <a:ext cx="7864475" cy="3200400"/>
          </a:xfrm>
          <a:prstGeom prst="rect">
            <a:avLst/>
          </a:prstGeom>
        </p:spPr>
        <p:txBody>
          <a:bodyPr lIns="45719" tIns="45719" rIns="45719" bIns="45719" anchor="b"/>
          <a:lstStyle>
            <a:lvl1pPr>
              <a:defRPr sz="3200"/>
            </a:lvl1pPr>
          </a:lstStyle>
          <a:p>
            <a:pPr/>
            <a:r>
              <a:t>Text názvu</a:t>
            </a:r>
          </a:p>
        </p:txBody>
      </p:sp>
      <p:sp>
        <p:nvSpPr>
          <p:cNvPr id="678" name="Zástupný objekt pre obrázok 2"/>
          <p:cNvSpPr/>
          <p:nvPr>
            <p:ph type="pic" sz="half" idx="21"/>
          </p:nvPr>
        </p:nvSpPr>
        <p:spPr>
          <a:xfrm>
            <a:off x="10366375" y="1974850"/>
            <a:ext cx="12344400" cy="9747250"/>
          </a:xfrm>
          <a:prstGeom prst="rect">
            <a:avLst/>
          </a:prstGeom>
        </p:spPr>
        <p:txBody>
          <a:bodyPr lIns="91439" tIns="45719" rIns="91439" bIns="45719">
            <a:noAutofit/>
          </a:bodyPr>
          <a:lstStyle/>
          <a:p>
            <a:pPr/>
          </a:p>
        </p:txBody>
      </p:sp>
      <p:sp>
        <p:nvSpPr>
          <p:cNvPr id="679" name="Text úrovne 1…"/>
          <p:cNvSpPr txBox="1"/>
          <p:nvPr>
            <p:ph type="body" sz="quarter" idx="1"/>
          </p:nvPr>
        </p:nvSpPr>
        <p:spPr>
          <a:xfrm>
            <a:off x="1679575" y="4114800"/>
            <a:ext cx="7864475" cy="7623175"/>
          </a:xfrm>
          <a:prstGeom prst="rect">
            <a:avLst/>
          </a:prstGeom>
        </p:spPr>
        <p:txBody>
          <a:bodyPr lIns="45719" tIns="45719" rIns="45719" bIns="45719"/>
          <a:lstStyle>
            <a:lvl1pPr marL="0" indent="0">
              <a:buClrTx/>
              <a:buSzTx/>
              <a:buFontTx/>
              <a:buNone/>
              <a:defRPr sz="1600"/>
            </a:lvl1pPr>
            <a:lvl2pPr marL="0" indent="457200">
              <a:buClrTx/>
              <a:buSzTx/>
              <a:buFontTx/>
              <a:buNone/>
              <a:defRPr sz="1600"/>
            </a:lvl2pPr>
            <a:lvl3pPr marL="0" indent="914400">
              <a:buClrTx/>
              <a:buSzTx/>
              <a:buFontTx/>
              <a:buNone/>
              <a:defRPr sz="1600"/>
            </a:lvl3pPr>
            <a:lvl4pPr marL="0" indent="1371600">
              <a:buClrTx/>
              <a:buSzTx/>
              <a:buFontTx/>
              <a:buNone/>
              <a:defRPr sz="1600"/>
            </a:lvl4pPr>
            <a:lvl5pPr marL="0" indent="1828800">
              <a:buClrTx/>
              <a:buSzTx/>
              <a:buFontTx/>
              <a:buNone/>
              <a:defRPr sz="1600"/>
            </a:lvl5pPr>
          </a:lstStyle>
          <a:p>
            <a:pPr/>
            <a:r>
              <a:t>Text úrovne 1</a:t>
            </a:r>
          </a:p>
          <a:p>
            <a:pPr lvl="1"/>
            <a:r>
              <a:t>Text úrovne 2</a:t>
            </a:r>
          </a:p>
          <a:p>
            <a:pPr lvl="2"/>
            <a:r>
              <a:t>Text úrovne 3</a:t>
            </a:r>
          </a:p>
          <a:p>
            <a:pPr lvl="3"/>
            <a:r>
              <a:t>Text úrovne 4</a:t>
            </a:r>
          </a:p>
          <a:p>
            <a:pPr lvl="4"/>
            <a:r>
              <a:t>Text úrovne 5</a:t>
            </a:r>
          </a:p>
        </p:txBody>
      </p:sp>
      <p:sp>
        <p:nvSpPr>
          <p:cNvPr id="680" name="Číslo snímky"/>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bsah s popisom">
    <p:spTree>
      <p:nvGrpSpPr>
        <p:cNvPr id="1" name=""/>
        <p:cNvGrpSpPr/>
        <p:nvPr/>
      </p:nvGrpSpPr>
      <p:grpSpPr>
        <a:xfrm>
          <a:off x="0" y="0"/>
          <a:ext cx="0" cy="0"/>
          <a:chOff x="0" y="0"/>
          <a:chExt cx="0" cy="0"/>
        </a:xfrm>
      </p:grpSpPr>
      <p:sp>
        <p:nvSpPr>
          <p:cNvPr id="73" name="Text názvu"/>
          <p:cNvSpPr txBox="1"/>
          <p:nvPr>
            <p:ph type="title"/>
          </p:nvPr>
        </p:nvSpPr>
        <p:spPr>
          <a:xfrm>
            <a:off x="1679575" y="914400"/>
            <a:ext cx="7864475" cy="3200400"/>
          </a:xfrm>
          <a:prstGeom prst="rect">
            <a:avLst/>
          </a:prstGeom>
        </p:spPr>
        <p:txBody>
          <a:bodyPr anchor="b"/>
          <a:lstStyle>
            <a:lvl1pPr>
              <a:defRPr sz="3200"/>
            </a:lvl1pPr>
          </a:lstStyle>
          <a:p>
            <a:pPr/>
            <a:r>
              <a:t>Text názvu</a:t>
            </a:r>
          </a:p>
        </p:txBody>
      </p:sp>
      <p:sp>
        <p:nvSpPr>
          <p:cNvPr id="74" name="Text úrovne 1…"/>
          <p:cNvSpPr txBox="1"/>
          <p:nvPr>
            <p:ph type="body" sz="half" idx="1"/>
          </p:nvPr>
        </p:nvSpPr>
        <p:spPr>
          <a:xfrm>
            <a:off x="10366375" y="1974850"/>
            <a:ext cx="12344400" cy="9747250"/>
          </a:xfrm>
          <a:prstGeom prst="rect">
            <a:avLst/>
          </a:prstGeom>
        </p:spPr>
        <p:txBody>
          <a:bodyPr/>
          <a:lstStyle>
            <a:lvl1pPr>
              <a:defRPr sz="3200"/>
            </a:lvl1pPr>
            <a:lvl2pPr marL="1360714" indent="-725714">
              <a:defRPr sz="3200"/>
            </a:lvl2pPr>
            <a:lvl3pPr marL="2116666" indent="-846666">
              <a:defRPr sz="3200"/>
            </a:lvl3pPr>
            <a:lvl4pPr marL="2921000" indent="-1016000">
              <a:defRPr sz="3200"/>
            </a:lvl4pPr>
            <a:lvl5pPr marL="3556000" indent="-1016000">
              <a:defRPr sz="3200"/>
            </a:lvl5pPr>
          </a:lstStyle>
          <a:p>
            <a:pPr/>
            <a:r>
              <a:t>Text úrovne 1</a:t>
            </a:r>
          </a:p>
          <a:p>
            <a:pPr lvl="1"/>
            <a:r>
              <a:t>Text úrovne 2</a:t>
            </a:r>
          </a:p>
          <a:p>
            <a:pPr lvl="2"/>
            <a:r>
              <a:t>Text úrovne 3</a:t>
            </a:r>
          </a:p>
          <a:p>
            <a:pPr lvl="3"/>
            <a:r>
              <a:t>Text úrovne 4</a:t>
            </a:r>
          </a:p>
          <a:p>
            <a:pPr lvl="4"/>
            <a:r>
              <a:t>Text úrovne 5</a:t>
            </a:r>
          </a:p>
        </p:txBody>
      </p:sp>
      <p:sp>
        <p:nvSpPr>
          <p:cNvPr id="75" name="Zástupný text 3"/>
          <p:cNvSpPr/>
          <p:nvPr>
            <p:ph type="body" sz="quarter" idx="21"/>
          </p:nvPr>
        </p:nvSpPr>
        <p:spPr>
          <a:xfrm>
            <a:off x="1679575" y="4114800"/>
            <a:ext cx="7864475" cy="7623175"/>
          </a:xfrm>
          <a:prstGeom prst="rect">
            <a:avLst/>
          </a:prstGeom>
        </p:spPr>
        <p:txBody>
          <a:bodyPr/>
          <a:lstStyle/>
          <a:p>
            <a:pPr marL="0" indent="0">
              <a:buClrTx/>
              <a:buSzTx/>
              <a:buFontTx/>
              <a:buNone/>
              <a:defRPr sz="1600"/>
            </a:pPr>
          </a:p>
        </p:txBody>
      </p:sp>
      <p:sp>
        <p:nvSpPr>
          <p:cNvPr id="76" name="Číslo snímky"/>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brázok s popisom">
    <p:spTree>
      <p:nvGrpSpPr>
        <p:cNvPr id="1" name=""/>
        <p:cNvGrpSpPr/>
        <p:nvPr/>
      </p:nvGrpSpPr>
      <p:grpSpPr>
        <a:xfrm>
          <a:off x="0" y="0"/>
          <a:ext cx="0" cy="0"/>
          <a:chOff x="0" y="0"/>
          <a:chExt cx="0" cy="0"/>
        </a:xfrm>
      </p:grpSpPr>
      <p:sp>
        <p:nvSpPr>
          <p:cNvPr id="83" name="Text názvu"/>
          <p:cNvSpPr txBox="1"/>
          <p:nvPr>
            <p:ph type="title"/>
          </p:nvPr>
        </p:nvSpPr>
        <p:spPr>
          <a:xfrm>
            <a:off x="1679575" y="914400"/>
            <a:ext cx="7864475" cy="3200400"/>
          </a:xfrm>
          <a:prstGeom prst="rect">
            <a:avLst/>
          </a:prstGeom>
        </p:spPr>
        <p:txBody>
          <a:bodyPr anchor="b"/>
          <a:lstStyle>
            <a:lvl1pPr>
              <a:defRPr sz="3200"/>
            </a:lvl1pPr>
          </a:lstStyle>
          <a:p>
            <a:pPr/>
            <a:r>
              <a:t>Text názvu</a:t>
            </a:r>
          </a:p>
        </p:txBody>
      </p:sp>
      <p:sp>
        <p:nvSpPr>
          <p:cNvPr id="84" name="Zástupný objekt pre obrázok 2"/>
          <p:cNvSpPr/>
          <p:nvPr>
            <p:ph type="pic" sz="half" idx="21"/>
          </p:nvPr>
        </p:nvSpPr>
        <p:spPr>
          <a:xfrm>
            <a:off x="10366375" y="1974850"/>
            <a:ext cx="12344400" cy="9747250"/>
          </a:xfrm>
          <a:prstGeom prst="rect">
            <a:avLst/>
          </a:prstGeom>
        </p:spPr>
        <p:txBody>
          <a:bodyPr lIns="91439" tIns="45719" rIns="91439" bIns="45719">
            <a:noAutofit/>
          </a:bodyPr>
          <a:lstStyle/>
          <a:p>
            <a:pPr/>
          </a:p>
        </p:txBody>
      </p:sp>
      <p:sp>
        <p:nvSpPr>
          <p:cNvPr id="85" name="Text úrovne 1…"/>
          <p:cNvSpPr txBox="1"/>
          <p:nvPr>
            <p:ph type="body" sz="quarter" idx="1"/>
          </p:nvPr>
        </p:nvSpPr>
        <p:spPr>
          <a:xfrm>
            <a:off x="1679575" y="4114800"/>
            <a:ext cx="7864475" cy="7623175"/>
          </a:xfrm>
          <a:prstGeom prst="rect">
            <a:avLst/>
          </a:prstGeom>
        </p:spPr>
        <p:txBody>
          <a:bodyPr/>
          <a:lstStyle>
            <a:lvl1pPr marL="0" indent="0">
              <a:buClrTx/>
              <a:buSzTx/>
              <a:buFontTx/>
              <a:buNone/>
              <a:defRPr sz="1600"/>
            </a:lvl1pPr>
            <a:lvl2pPr marL="0" indent="457200">
              <a:buClrTx/>
              <a:buSzTx/>
              <a:buFontTx/>
              <a:buNone/>
              <a:defRPr sz="1600"/>
            </a:lvl2pPr>
            <a:lvl3pPr marL="0" indent="914400">
              <a:buClrTx/>
              <a:buSzTx/>
              <a:buFontTx/>
              <a:buNone/>
              <a:defRPr sz="1600"/>
            </a:lvl3pPr>
            <a:lvl4pPr marL="0" indent="1371600">
              <a:buClrTx/>
              <a:buSzTx/>
              <a:buFontTx/>
              <a:buNone/>
              <a:defRPr sz="1600"/>
            </a:lvl4pPr>
            <a:lvl5pPr marL="0" indent="1828800">
              <a:buClrTx/>
              <a:buSzTx/>
              <a:buFontTx/>
              <a:buNone/>
              <a:defRPr sz="1600"/>
            </a:lvl5pPr>
          </a:lstStyle>
          <a:p>
            <a:pPr/>
            <a:r>
              <a:t>Text úrovne 1</a:t>
            </a:r>
          </a:p>
          <a:p>
            <a:pPr lvl="1"/>
            <a:r>
              <a:t>Text úrovne 2</a:t>
            </a:r>
          </a:p>
          <a:p>
            <a:pPr lvl="2"/>
            <a:r>
              <a:t>Text úrovne 3</a:t>
            </a:r>
          </a:p>
          <a:p>
            <a:pPr lvl="3"/>
            <a:r>
              <a:t>Text úrovne 4</a:t>
            </a:r>
          </a:p>
          <a:p>
            <a:pPr lvl="4"/>
            <a:r>
              <a:t>Text úrovne 5</a:t>
            </a:r>
          </a:p>
        </p:txBody>
      </p:sp>
      <p:sp>
        <p:nvSpPr>
          <p:cNvPr id="86" name="Číslo snímky"/>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 Id="rId29" Type="http://schemas.openxmlformats.org/officeDocument/2006/relationships/slideLayout" Target="../slideLayouts/slideLayout28.xml"/><Relationship Id="rId30" Type="http://schemas.openxmlformats.org/officeDocument/2006/relationships/slideLayout" Target="../slideLayouts/slideLayout29.xml"/><Relationship Id="rId31" Type="http://schemas.openxmlformats.org/officeDocument/2006/relationships/slideLayout" Target="../slideLayouts/slideLayout30.xml"/><Relationship Id="rId32" Type="http://schemas.openxmlformats.org/officeDocument/2006/relationships/slideLayout" Target="../slideLayouts/slideLayout31.xml"/><Relationship Id="rId33" Type="http://schemas.openxmlformats.org/officeDocument/2006/relationships/slideLayout" Target="../slideLayouts/slideLayout32.xml"/><Relationship Id="rId34" Type="http://schemas.openxmlformats.org/officeDocument/2006/relationships/slideLayout" Target="../slideLayouts/slideLayout33.xml"/><Relationship Id="rId35" Type="http://schemas.openxmlformats.org/officeDocument/2006/relationships/slideLayout" Target="../slideLayouts/slideLayout34.xml"/><Relationship Id="rId36" Type="http://schemas.openxmlformats.org/officeDocument/2006/relationships/slideLayout" Target="../slideLayouts/slideLayout35.xml"/><Relationship Id="rId37" Type="http://schemas.openxmlformats.org/officeDocument/2006/relationships/slideLayout" Target="../slideLayouts/slideLayout36.xml"/><Relationship Id="rId38" Type="http://schemas.openxmlformats.org/officeDocument/2006/relationships/slideLayout" Target="../slideLayouts/slideLayout37.xml"/><Relationship Id="rId39" Type="http://schemas.openxmlformats.org/officeDocument/2006/relationships/slideLayout" Target="../slideLayouts/slideLayout38.xml"/><Relationship Id="rId40" Type="http://schemas.openxmlformats.org/officeDocument/2006/relationships/slideLayout" Target="../slideLayouts/slideLayout39.xml"/><Relationship Id="rId41" Type="http://schemas.openxmlformats.org/officeDocument/2006/relationships/slideLayout" Target="../slideLayouts/slideLayout40.xml"/><Relationship Id="rId42" Type="http://schemas.openxmlformats.org/officeDocument/2006/relationships/slideLayout" Target="../slideLayouts/slideLayout41.xml"/><Relationship Id="rId43" Type="http://schemas.openxmlformats.org/officeDocument/2006/relationships/slideLayout" Target="../slideLayouts/slideLayout42.xml"/><Relationship Id="rId44" Type="http://schemas.openxmlformats.org/officeDocument/2006/relationships/slideLayout" Target="../slideLayouts/slideLayout43.xml"/><Relationship Id="rId45" Type="http://schemas.openxmlformats.org/officeDocument/2006/relationships/slideLayout" Target="../slideLayouts/slideLayout44.xml"/><Relationship Id="rId46" Type="http://schemas.openxmlformats.org/officeDocument/2006/relationships/slideLayout" Target="../slideLayouts/slideLayout45.xml"/><Relationship Id="rId47" Type="http://schemas.openxmlformats.org/officeDocument/2006/relationships/slideLayout" Target="../slideLayouts/slideLayout46.xml"/><Relationship Id="rId48" Type="http://schemas.openxmlformats.org/officeDocument/2006/relationships/slideLayout" Target="../slideLayouts/slideLayout47.xml"/><Relationship Id="rId49" Type="http://schemas.openxmlformats.org/officeDocument/2006/relationships/slideLayout" Target="../slideLayouts/slideLayout48.xml"/><Relationship Id="rId50" Type="http://schemas.openxmlformats.org/officeDocument/2006/relationships/slideLayout" Target="../slideLayouts/slideLayout49.xml"/><Relationship Id="rId51" Type="http://schemas.openxmlformats.org/officeDocument/2006/relationships/slideLayout" Target="../slideLayouts/slideLayout50.xml"/><Relationship Id="rId52" Type="http://schemas.openxmlformats.org/officeDocument/2006/relationships/slideLayout" Target="../slideLayouts/slideLayout51.xml"/><Relationship Id="rId53" Type="http://schemas.openxmlformats.org/officeDocument/2006/relationships/slideLayout" Target="../slideLayouts/slideLayout52.xml"/><Relationship Id="rId54" Type="http://schemas.openxmlformats.org/officeDocument/2006/relationships/slideLayout" Target="../slideLayouts/slideLayout53.xml"/><Relationship Id="rId55" Type="http://schemas.openxmlformats.org/officeDocument/2006/relationships/slideLayout" Target="../slideLayouts/slideLayout54.xml"/><Relationship Id="rId56" Type="http://schemas.openxmlformats.org/officeDocument/2006/relationships/slideLayout" Target="../slideLayouts/slideLayout55.xml"/><Relationship Id="rId57" Type="http://schemas.openxmlformats.org/officeDocument/2006/relationships/slideLayout" Target="../slideLayouts/slideLayout56.xml"/><Relationship Id="rId58" Type="http://schemas.openxmlformats.org/officeDocument/2006/relationships/slideLayout" Target="../slideLayouts/slideLayout57.xml"/><Relationship Id="rId59" Type="http://schemas.openxmlformats.org/officeDocument/2006/relationships/slideLayout" Target="../slideLayouts/slideLayout58.xml"/><Relationship Id="rId60" Type="http://schemas.openxmlformats.org/officeDocument/2006/relationships/slideLayout" Target="../slideLayouts/slideLayout59.xml"/><Relationship Id="rId61" Type="http://schemas.openxmlformats.org/officeDocument/2006/relationships/slideLayout" Target="../slideLayouts/slideLayout60.xml"/><Relationship Id="rId62" Type="http://schemas.openxmlformats.org/officeDocument/2006/relationships/slideLayout" Target="../slideLayouts/slideLayout61.xml"/><Relationship Id="rId63" Type="http://schemas.openxmlformats.org/officeDocument/2006/relationships/slideLayout" Target="../slideLayouts/slideLayout62.xml"/><Relationship Id="rId64" Type="http://schemas.openxmlformats.org/officeDocument/2006/relationships/slideLayout" Target="../slideLayouts/slideLayout63.xml"/><Relationship Id="rId65" Type="http://schemas.openxmlformats.org/officeDocument/2006/relationships/slideLayout" Target="../slideLayouts/slideLayout64.xml"/><Relationship Id="rId66" Type="http://schemas.openxmlformats.org/officeDocument/2006/relationships/slideLayout" Target="../slideLayouts/slideLayout65.xml"/><Relationship Id="rId67" Type="http://schemas.openxmlformats.org/officeDocument/2006/relationships/slideLayout" Target="../slideLayouts/slideLayout66.xml"/><Relationship Id="rId68" Type="http://schemas.openxmlformats.org/officeDocument/2006/relationships/slideLayout" Target="../slideLayouts/slideLayout67.xml"/><Relationship Id="rId69" Type="http://schemas.openxmlformats.org/officeDocument/2006/relationships/slideLayout" Target="../slideLayouts/slideLayout68.xml"/><Relationship Id="rId70" Type="http://schemas.openxmlformats.org/officeDocument/2006/relationships/slideLayout" Target="../slideLayouts/slideLayout69.xml"/><Relationship Id="rId71" Type="http://schemas.openxmlformats.org/officeDocument/2006/relationships/slideLayout" Target="../slideLayouts/slideLayout70.xml"/><Relationship Id="rId72" Type="http://schemas.openxmlformats.org/officeDocument/2006/relationships/slideLayout" Target="../slideLayouts/slideLayout71.xml"/><Relationship Id="rId73"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Line 1"/>
          <p:cNvSpPr/>
          <p:nvPr/>
        </p:nvSpPr>
        <p:spPr>
          <a:xfrm flipV="1">
            <a:off x="761999" y="1395412"/>
            <a:ext cx="22858414" cy="1588"/>
          </a:xfrm>
          <a:prstGeom prst="line">
            <a:avLst/>
          </a:prstGeom>
          <a:ln w="25400">
            <a:solidFill>
              <a:srgbClr val="A6AAA9"/>
            </a:solidFill>
          </a:ln>
        </p:spPr>
        <p:txBody>
          <a:bodyPr lIns="50800" tIns="50800" rIns="50800" bIns="50800" anchor="ctr"/>
          <a:lstStyle/>
          <a:p>
            <a:pPr>
              <a:defRPr>
                <a:solidFill>
                  <a:srgbClr val="838787"/>
                </a:solidFill>
              </a:defRPr>
            </a:pPr>
          </a:p>
        </p:txBody>
      </p:sp>
      <p:sp>
        <p:nvSpPr>
          <p:cNvPr id="3" name="Text názvu"/>
          <p:cNvSpPr txBox="1"/>
          <p:nvPr>
            <p:ph type="title"/>
          </p:nvPr>
        </p:nvSpPr>
        <p:spPr>
          <a:xfrm>
            <a:off x="762000" y="2159000"/>
            <a:ext cx="22860000" cy="101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Text názvu</a:t>
            </a:r>
          </a:p>
        </p:txBody>
      </p:sp>
      <p:sp>
        <p:nvSpPr>
          <p:cNvPr id="4" name="Text úrovne 1…"/>
          <p:cNvSpPr txBox="1"/>
          <p:nvPr>
            <p:ph type="body" idx="1"/>
          </p:nvPr>
        </p:nvSpPr>
        <p:spPr>
          <a:xfrm>
            <a:off x="762000" y="3860800"/>
            <a:ext cx="22860000" cy="8585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Text úrovne 1</a:t>
            </a:r>
          </a:p>
          <a:p>
            <a:pPr lvl="1"/>
            <a:r>
              <a:t>Text úrovne 2</a:t>
            </a:r>
          </a:p>
          <a:p>
            <a:pPr lvl="2"/>
            <a:r>
              <a:t>Text úrovne 3</a:t>
            </a:r>
          </a:p>
          <a:p>
            <a:pPr lvl="3"/>
            <a:r>
              <a:t>Text úrovne 4</a:t>
            </a:r>
          </a:p>
          <a:p>
            <a:pPr lvl="4"/>
            <a:r>
              <a:t>Text úrovne 5</a:t>
            </a:r>
          </a:p>
        </p:txBody>
      </p:sp>
      <p:sp>
        <p:nvSpPr>
          <p:cNvPr id="5" name="Číslo snímky"/>
          <p:cNvSpPr txBox="1"/>
          <p:nvPr>
            <p:ph type="sldNum" sz="quarter" idx="2"/>
          </p:nvPr>
        </p:nvSpPr>
        <p:spPr>
          <a:xfrm>
            <a:off x="23059280" y="609600"/>
            <a:ext cx="553195" cy="635000"/>
          </a:xfrm>
          <a:prstGeom prst="rect">
            <a:avLst/>
          </a:prstGeom>
          <a:ln w="12700">
            <a:miter lim="400000"/>
          </a:ln>
        </p:spPr>
        <p:txBody>
          <a:bodyPr wrap="none" lIns="50800" tIns="50800" rIns="50800" bIns="50800">
            <a:spAutoFit/>
          </a:bodyPr>
          <a:lstStyle>
            <a:lvl1pPr algn="r">
              <a:lnSpc>
                <a:spcPct val="80000"/>
              </a:lnSpc>
              <a:spcBef>
                <a:spcPts val="0"/>
              </a:spcBef>
              <a:defRPr sz="3600">
                <a:solidFill>
                  <a:srgbClr val="838787"/>
                </a:solidFill>
                <a:latin typeface="DIN Alternate Bold"/>
                <a:ea typeface="DIN Alternate Bold"/>
                <a:cs typeface="DIN Alternate Bold"/>
                <a:sym typeface="DIN Alternate Bold"/>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Lst>
  <p:transition xmlns:p14="http://schemas.microsoft.com/office/powerpoint/2010/main" spd="med" advClick="1"/>
  <p:txStyles>
    <p:titleStyle>
      <a:lvl1pPr marL="0" marR="0" indent="0" algn="l" defTabSz="825500" rtl="0" latinLnBrk="0">
        <a:lnSpc>
          <a:spcPct val="80000"/>
        </a:lnSpc>
        <a:spcBef>
          <a:spcPts val="3900"/>
        </a:spcBef>
        <a:spcAft>
          <a:spcPts val="0"/>
        </a:spcAft>
        <a:buClrTx/>
        <a:buSzTx/>
        <a:buFontTx/>
        <a:buNone/>
        <a:tabLst/>
        <a:defRPr b="0" baseline="0" cap="none" i="0" spc="0" strike="noStrike" sz="8700" u="none">
          <a:solidFill>
            <a:schemeClr val="accent1"/>
          </a:solidFill>
          <a:uFillTx/>
          <a:latin typeface="DIN Condensed Bold"/>
          <a:ea typeface="DIN Condensed Bold"/>
          <a:cs typeface="DIN Condensed Bold"/>
          <a:sym typeface="DIN Condensed Bold"/>
        </a:defRPr>
      </a:lvl1pPr>
      <a:lvl2pPr marL="0" marR="0" indent="0" algn="l" defTabSz="825500" rtl="0" latinLnBrk="0">
        <a:lnSpc>
          <a:spcPct val="80000"/>
        </a:lnSpc>
        <a:spcBef>
          <a:spcPts val="3900"/>
        </a:spcBef>
        <a:spcAft>
          <a:spcPts val="0"/>
        </a:spcAft>
        <a:buClrTx/>
        <a:buSzTx/>
        <a:buFontTx/>
        <a:buNone/>
        <a:tabLst/>
        <a:defRPr b="0" baseline="0" cap="none" i="0" spc="0" strike="noStrike" sz="8700" u="none">
          <a:solidFill>
            <a:schemeClr val="accent1"/>
          </a:solidFill>
          <a:uFillTx/>
          <a:latin typeface="DIN Condensed Bold"/>
          <a:ea typeface="DIN Condensed Bold"/>
          <a:cs typeface="DIN Condensed Bold"/>
          <a:sym typeface="DIN Condensed Bold"/>
        </a:defRPr>
      </a:lvl2pPr>
      <a:lvl3pPr marL="0" marR="0" indent="0" algn="l" defTabSz="825500" rtl="0" latinLnBrk="0">
        <a:lnSpc>
          <a:spcPct val="80000"/>
        </a:lnSpc>
        <a:spcBef>
          <a:spcPts val="3900"/>
        </a:spcBef>
        <a:spcAft>
          <a:spcPts val="0"/>
        </a:spcAft>
        <a:buClrTx/>
        <a:buSzTx/>
        <a:buFontTx/>
        <a:buNone/>
        <a:tabLst/>
        <a:defRPr b="0" baseline="0" cap="none" i="0" spc="0" strike="noStrike" sz="8700" u="none">
          <a:solidFill>
            <a:schemeClr val="accent1"/>
          </a:solidFill>
          <a:uFillTx/>
          <a:latin typeface="DIN Condensed Bold"/>
          <a:ea typeface="DIN Condensed Bold"/>
          <a:cs typeface="DIN Condensed Bold"/>
          <a:sym typeface="DIN Condensed Bold"/>
        </a:defRPr>
      </a:lvl3pPr>
      <a:lvl4pPr marL="0" marR="0" indent="0" algn="l" defTabSz="825500" rtl="0" latinLnBrk="0">
        <a:lnSpc>
          <a:spcPct val="80000"/>
        </a:lnSpc>
        <a:spcBef>
          <a:spcPts val="3900"/>
        </a:spcBef>
        <a:spcAft>
          <a:spcPts val="0"/>
        </a:spcAft>
        <a:buClrTx/>
        <a:buSzTx/>
        <a:buFontTx/>
        <a:buNone/>
        <a:tabLst/>
        <a:defRPr b="0" baseline="0" cap="none" i="0" spc="0" strike="noStrike" sz="8700" u="none">
          <a:solidFill>
            <a:schemeClr val="accent1"/>
          </a:solidFill>
          <a:uFillTx/>
          <a:latin typeface="DIN Condensed Bold"/>
          <a:ea typeface="DIN Condensed Bold"/>
          <a:cs typeface="DIN Condensed Bold"/>
          <a:sym typeface="DIN Condensed Bold"/>
        </a:defRPr>
      </a:lvl4pPr>
      <a:lvl5pPr marL="0" marR="0" indent="0" algn="l" defTabSz="825500" rtl="0" latinLnBrk="0">
        <a:lnSpc>
          <a:spcPct val="80000"/>
        </a:lnSpc>
        <a:spcBef>
          <a:spcPts val="3900"/>
        </a:spcBef>
        <a:spcAft>
          <a:spcPts val="0"/>
        </a:spcAft>
        <a:buClrTx/>
        <a:buSzTx/>
        <a:buFontTx/>
        <a:buNone/>
        <a:tabLst/>
        <a:defRPr b="0" baseline="0" cap="none" i="0" spc="0" strike="noStrike" sz="8700" u="none">
          <a:solidFill>
            <a:schemeClr val="accent1"/>
          </a:solidFill>
          <a:uFillTx/>
          <a:latin typeface="DIN Condensed Bold"/>
          <a:ea typeface="DIN Condensed Bold"/>
          <a:cs typeface="DIN Condensed Bold"/>
          <a:sym typeface="DIN Condensed Bold"/>
        </a:defRPr>
      </a:lvl5pPr>
      <a:lvl6pPr marL="0" marR="0" indent="457200" algn="l" defTabSz="825500" rtl="0" latinLnBrk="0">
        <a:lnSpc>
          <a:spcPct val="80000"/>
        </a:lnSpc>
        <a:spcBef>
          <a:spcPts val="3900"/>
        </a:spcBef>
        <a:spcAft>
          <a:spcPts val="0"/>
        </a:spcAft>
        <a:buClrTx/>
        <a:buSzTx/>
        <a:buFontTx/>
        <a:buNone/>
        <a:tabLst/>
        <a:defRPr b="0" baseline="0" cap="none" i="0" spc="0" strike="noStrike" sz="8700" u="none">
          <a:solidFill>
            <a:schemeClr val="accent1"/>
          </a:solidFill>
          <a:uFillTx/>
          <a:latin typeface="DIN Condensed Bold"/>
          <a:ea typeface="DIN Condensed Bold"/>
          <a:cs typeface="DIN Condensed Bold"/>
          <a:sym typeface="DIN Condensed Bold"/>
        </a:defRPr>
      </a:lvl6pPr>
      <a:lvl7pPr marL="0" marR="0" indent="914400" algn="l" defTabSz="825500" rtl="0" latinLnBrk="0">
        <a:lnSpc>
          <a:spcPct val="80000"/>
        </a:lnSpc>
        <a:spcBef>
          <a:spcPts val="3900"/>
        </a:spcBef>
        <a:spcAft>
          <a:spcPts val="0"/>
        </a:spcAft>
        <a:buClrTx/>
        <a:buSzTx/>
        <a:buFontTx/>
        <a:buNone/>
        <a:tabLst/>
        <a:defRPr b="0" baseline="0" cap="none" i="0" spc="0" strike="noStrike" sz="8700" u="none">
          <a:solidFill>
            <a:schemeClr val="accent1"/>
          </a:solidFill>
          <a:uFillTx/>
          <a:latin typeface="DIN Condensed Bold"/>
          <a:ea typeface="DIN Condensed Bold"/>
          <a:cs typeface="DIN Condensed Bold"/>
          <a:sym typeface="DIN Condensed Bold"/>
        </a:defRPr>
      </a:lvl7pPr>
      <a:lvl8pPr marL="0" marR="0" indent="1371600" algn="l" defTabSz="825500" rtl="0" latinLnBrk="0">
        <a:lnSpc>
          <a:spcPct val="80000"/>
        </a:lnSpc>
        <a:spcBef>
          <a:spcPts val="3900"/>
        </a:spcBef>
        <a:spcAft>
          <a:spcPts val="0"/>
        </a:spcAft>
        <a:buClrTx/>
        <a:buSzTx/>
        <a:buFontTx/>
        <a:buNone/>
        <a:tabLst/>
        <a:defRPr b="0" baseline="0" cap="none" i="0" spc="0" strike="noStrike" sz="8700" u="none">
          <a:solidFill>
            <a:schemeClr val="accent1"/>
          </a:solidFill>
          <a:uFillTx/>
          <a:latin typeface="DIN Condensed Bold"/>
          <a:ea typeface="DIN Condensed Bold"/>
          <a:cs typeface="DIN Condensed Bold"/>
          <a:sym typeface="DIN Condensed Bold"/>
        </a:defRPr>
      </a:lvl8pPr>
      <a:lvl9pPr marL="0" marR="0" indent="1828800" algn="l" defTabSz="825500" rtl="0" latinLnBrk="0">
        <a:lnSpc>
          <a:spcPct val="80000"/>
        </a:lnSpc>
        <a:spcBef>
          <a:spcPts val="3900"/>
        </a:spcBef>
        <a:spcAft>
          <a:spcPts val="0"/>
        </a:spcAft>
        <a:buClrTx/>
        <a:buSzTx/>
        <a:buFontTx/>
        <a:buNone/>
        <a:tabLst/>
        <a:defRPr b="0" baseline="0" cap="none" i="0" spc="0" strike="noStrike" sz="8700" u="none">
          <a:solidFill>
            <a:schemeClr val="accent1"/>
          </a:solidFill>
          <a:uFillTx/>
          <a:latin typeface="DIN Condensed Bold"/>
          <a:ea typeface="DIN Condensed Bold"/>
          <a:cs typeface="DIN Condensed Bold"/>
          <a:sym typeface="DIN Condensed Bold"/>
        </a:defRPr>
      </a:lvl9pPr>
    </p:titleStyle>
    <p:bodyStyle>
      <a:lvl1pPr marL="635000" marR="0" indent="-635000" algn="l" defTabSz="825500" rtl="0" latinLnBrk="0">
        <a:lnSpc>
          <a:spcPct val="100000"/>
        </a:lnSpc>
        <a:spcBef>
          <a:spcPts val="3900"/>
        </a:spcBef>
        <a:spcAft>
          <a:spcPts val="0"/>
        </a:spcAft>
        <a:buClr>
          <a:srgbClr val="39A3D5"/>
        </a:buClr>
        <a:buSzPct val="104000"/>
        <a:buFont typeface="Avenir Next Regular"/>
        <a:buChar char="‣"/>
        <a:tabLst/>
        <a:defRPr b="0" baseline="0" cap="none" i="0" spc="0" strike="noStrike" sz="4800" u="none">
          <a:solidFill>
            <a:srgbClr val="838787"/>
          </a:solidFill>
          <a:uFillTx/>
          <a:latin typeface="Avenir Next Medium"/>
          <a:ea typeface="Avenir Next Medium"/>
          <a:cs typeface="Avenir Next Medium"/>
          <a:sym typeface="Avenir Next Medium"/>
        </a:defRPr>
      </a:lvl1pPr>
      <a:lvl2pPr marL="1270000" marR="0" indent="-635000" algn="l" defTabSz="825500" rtl="0" latinLnBrk="0">
        <a:lnSpc>
          <a:spcPct val="100000"/>
        </a:lnSpc>
        <a:spcBef>
          <a:spcPts val="3900"/>
        </a:spcBef>
        <a:spcAft>
          <a:spcPts val="0"/>
        </a:spcAft>
        <a:buClr>
          <a:srgbClr val="39A3D5"/>
        </a:buClr>
        <a:buSzPct val="104000"/>
        <a:buFont typeface="Avenir Next Regular"/>
        <a:buChar char="‣"/>
        <a:tabLst/>
        <a:defRPr b="0" baseline="0" cap="none" i="0" spc="0" strike="noStrike" sz="4800" u="none">
          <a:solidFill>
            <a:srgbClr val="838787"/>
          </a:solidFill>
          <a:uFillTx/>
          <a:latin typeface="Avenir Next Medium"/>
          <a:ea typeface="Avenir Next Medium"/>
          <a:cs typeface="Avenir Next Medium"/>
          <a:sym typeface="Avenir Next Medium"/>
        </a:defRPr>
      </a:lvl2pPr>
      <a:lvl3pPr marL="1905000" marR="0" indent="-635000" algn="l" defTabSz="825500" rtl="0" latinLnBrk="0">
        <a:lnSpc>
          <a:spcPct val="100000"/>
        </a:lnSpc>
        <a:spcBef>
          <a:spcPts val="3900"/>
        </a:spcBef>
        <a:spcAft>
          <a:spcPts val="0"/>
        </a:spcAft>
        <a:buClr>
          <a:srgbClr val="39A3D5"/>
        </a:buClr>
        <a:buSzPct val="104000"/>
        <a:buFont typeface="Avenir Next Regular"/>
        <a:buChar char="‣"/>
        <a:tabLst/>
        <a:defRPr b="0" baseline="0" cap="none" i="0" spc="0" strike="noStrike" sz="4800" u="none">
          <a:solidFill>
            <a:srgbClr val="838787"/>
          </a:solidFill>
          <a:uFillTx/>
          <a:latin typeface="Avenir Next Medium"/>
          <a:ea typeface="Avenir Next Medium"/>
          <a:cs typeface="Avenir Next Medium"/>
          <a:sym typeface="Avenir Next Medium"/>
        </a:defRPr>
      </a:lvl3pPr>
      <a:lvl4pPr marL="2540000" marR="0" indent="-635000" algn="l" defTabSz="825500" rtl="0" latinLnBrk="0">
        <a:lnSpc>
          <a:spcPct val="100000"/>
        </a:lnSpc>
        <a:spcBef>
          <a:spcPts val="3900"/>
        </a:spcBef>
        <a:spcAft>
          <a:spcPts val="0"/>
        </a:spcAft>
        <a:buClr>
          <a:srgbClr val="39A3D5"/>
        </a:buClr>
        <a:buSzPct val="104000"/>
        <a:buFont typeface="Avenir Next Regular"/>
        <a:buChar char="‣"/>
        <a:tabLst/>
        <a:defRPr b="0" baseline="0" cap="none" i="0" spc="0" strike="noStrike" sz="4800" u="none">
          <a:solidFill>
            <a:srgbClr val="838787"/>
          </a:solidFill>
          <a:uFillTx/>
          <a:latin typeface="Avenir Next Medium"/>
          <a:ea typeface="Avenir Next Medium"/>
          <a:cs typeface="Avenir Next Medium"/>
          <a:sym typeface="Avenir Next Medium"/>
        </a:defRPr>
      </a:lvl4pPr>
      <a:lvl5pPr marL="3175000" marR="0" indent="-635000" algn="l" defTabSz="825500" rtl="0" latinLnBrk="0">
        <a:lnSpc>
          <a:spcPct val="100000"/>
        </a:lnSpc>
        <a:spcBef>
          <a:spcPts val="3900"/>
        </a:spcBef>
        <a:spcAft>
          <a:spcPts val="0"/>
        </a:spcAft>
        <a:buClr>
          <a:srgbClr val="39A3D5"/>
        </a:buClr>
        <a:buSzPct val="104000"/>
        <a:buFont typeface="Avenir Next Regular"/>
        <a:buChar char="‣"/>
        <a:tabLst/>
        <a:defRPr b="0" baseline="0" cap="none" i="0" spc="0" strike="noStrike" sz="4800" u="none">
          <a:solidFill>
            <a:srgbClr val="838787"/>
          </a:solidFill>
          <a:uFillTx/>
          <a:latin typeface="Avenir Next Medium"/>
          <a:ea typeface="Avenir Next Medium"/>
          <a:cs typeface="Avenir Next Medium"/>
          <a:sym typeface="Avenir Next Medium"/>
        </a:defRPr>
      </a:lvl5pPr>
      <a:lvl6pPr marL="2895600" marR="0" indent="-609600" algn="l" defTabSz="825500" rtl="0" latinLnBrk="0">
        <a:lnSpc>
          <a:spcPct val="100000"/>
        </a:lnSpc>
        <a:spcBef>
          <a:spcPts val="3900"/>
        </a:spcBef>
        <a:spcAft>
          <a:spcPts val="0"/>
        </a:spcAft>
        <a:buClr>
          <a:srgbClr val="39A3D5"/>
        </a:buClr>
        <a:buSzPct val="100000"/>
        <a:buFont typeface="Avenir Next Regular"/>
        <a:buChar char="•"/>
        <a:tabLst/>
        <a:defRPr b="0" baseline="0" cap="none" i="0" spc="0" strike="noStrike" sz="4800" u="none">
          <a:solidFill>
            <a:srgbClr val="838787"/>
          </a:solidFill>
          <a:uFillTx/>
          <a:latin typeface="Avenir Next Medium"/>
          <a:ea typeface="Avenir Next Medium"/>
          <a:cs typeface="Avenir Next Medium"/>
          <a:sym typeface="Avenir Next Medium"/>
        </a:defRPr>
      </a:lvl6pPr>
      <a:lvl7pPr marL="3352800" marR="0" indent="-609600" algn="l" defTabSz="825500" rtl="0" latinLnBrk="0">
        <a:lnSpc>
          <a:spcPct val="100000"/>
        </a:lnSpc>
        <a:spcBef>
          <a:spcPts val="3900"/>
        </a:spcBef>
        <a:spcAft>
          <a:spcPts val="0"/>
        </a:spcAft>
        <a:buClr>
          <a:srgbClr val="39A3D5"/>
        </a:buClr>
        <a:buSzPct val="100000"/>
        <a:buFont typeface="Avenir Next Regular"/>
        <a:buChar char="•"/>
        <a:tabLst/>
        <a:defRPr b="0" baseline="0" cap="none" i="0" spc="0" strike="noStrike" sz="4800" u="none">
          <a:solidFill>
            <a:srgbClr val="838787"/>
          </a:solidFill>
          <a:uFillTx/>
          <a:latin typeface="Avenir Next Medium"/>
          <a:ea typeface="Avenir Next Medium"/>
          <a:cs typeface="Avenir Next Medium"/>
          <a:sym typeface="Avenir Next Medium"/>
        </a:defRPr>
      </a:lvl7pPr>
      <a:lvl8pPr marL="3810000" marR="0" indent="-609600" algn="l" defTabSz="825500" rtl="0" latinLnBrk="0">
        <a:lnSpc>
          <a:spcPct val="100000"/>
        </a:lnSpc>
        <a:spcBef>
          <a:spcPts val="3900"/>
        </a:spcBef>
        <a:spcAft>
          <a:spcPts val="0"/>
        </a:spcAft>
        <a:buClr>
          <a:srgbClr val="39A3D5"/>
        </a:buClr>
        <a:buSzPct val="100000"/>
        <a:buFont typeface="Avenir Next Regular"/>
        <a:buChar char="•"/>
        <a:tabLst/>
        <a:defRPr b="0" baseline="0" cap="none" i="0" spc="0" strike="noStrike" sz="4800" u="none">
          <a:solidFill>
            <a:srgbClr val="838787"/>
          </a:solidFill>
          <a:uFillTx/>
          <a:latin typeface="Avenir Next Medium"/>
          <a:ea typeface="Avenir Next Medium"/>
          <a:cs typeface="Avenir Next Medium"/>
          <a:sym typeface="Avenir Next Medium"/>
        </a:defRPr>
      </a:lvl8pPr>
      <a:lvl9pPr marL="4267200" marR="0" indent="-609600" algn="l" defTabSz="825500" rtl="0" latinLnBrk="0">
        <a:lnSpc>
          <a:spcPct val="100000"/>
        </a:lnSpc>
        <a:spcBef>
          <a:spcPts val="3900"/>
        </a:spcBef>
        <a:spcAft>
          <a:spcPts val="0"/>
        </a:spcAft>
        <a:buClr>
          <a:srgbClr val="39A3D5"/>
        </a:buClr>
        <a:buSzPct val="100000"/>
        <a:buFont typeface="Avenir Next Regular"/>
        <a:buChar char="•"/>
        <a:tabLst/>
        <a:defRPr b="0" baseline="0" cap="none" i="0" spc="0" strike="noStrike" sz="4800" u="none">
          <a:solidFill>
            <a:srgbClr val="838787"/>
          </a:solidFill>
          <a:uFillTx/>
          <a:latin typeface="Avenir Next Medium"/>
          <a:ea typeface="Avenir Next Medium"/>
          <a:cs typeface="Avenir Next Medium"/>
          <a:sym typeface="Avenir Next Medium"/>
        </a:defRPr>
      </a:lvl9pPr>
    </p:bodyStyle>
    <p:otherStyle>
      <a:lvl1pPr marL="0" marR="0" indent="0" algn="r" defTabSz="825500" rtl="0" latinLnBrk="0">
        <a:lnSpc>
          <a:spcPct val="80000"/>
        </a:lnSpc>
        <a:spcBef>
          <a:spcPts val="0"/>
        </a:spcBef>
        <a:spcAft>
          <a:spcPts val="0"/>
        </a:spcAft>
        <a:buClrTx/>
        <a:buSzTx/>
        <a:buFontTx/>
        <a:buNone/>
        <a:tabLst/>
        <a:defRPr b="0" baseline="0" cap="none" i="0" spc="0" strike="noStrike" sz="3600" u="none">
          <a:solidFill>
            <a:schemeClr val="tx1"/>
          </a:solidFill>
          <a:uFillTx/>
          <a:latin typeface="+mn-lt"/>
          <a:ea typeface="+mn-ea"/>
          <a:cs typeface="+mn-cs"/>
          <a:sym typeface="DIN Alternate Bold"/>
        </a:defRPr>
      </a:lvl1pPr>
      <a:lvl2pPr marL="0" marR="0" indent="0" algn="r" defTabSz="825500" rtl="0" latinLnBrk="0">
        <a:lnSpc>
          <a:spcPct val="80000"/>
        </a:lnSpc>
        <a:spcBef>
          <a:spcPts val="0"/>
        </a:spcBef>
        <a:spcAft>
          <a:spcPts val="0"/>
        </a:spcAft>
        <a:buClrTx/>
        <a:buSzTx/>
        <a:buFontTx/>
        <a:buNone/>
        <a:tabLst/>
        <a:defRPr b="0" baseline="0" cap="none" i="0" spc="0" strike="noStrike" sz="3600" u="none">
          <a:solidFill>
            <a:schemeClr val="tx1"/>
          </a:solidFill>
          <a:uFillTx/>
          <a:latin typeface="+mn-lt"/>
          <a:ea typeface="+mn-ea"/>
          <a:cs typeface="+mn-cs"/>
          <a:sym typeface="DIN Alternate Bold"/>
        </a:defRPr>
      </a:lvl2pPr>
      <a:lvl3pPr marL="0" marR="0" indent="0" algn="r" defTabSz="825500" rtl="0" latinLnBrk="0">
        <a:lnSpc>
          <a:spcPct val="80000"/>
        </a:lnSpc>
        <a:spcBef>
          <a:spcPts val="0"/>
        </a:spcBef>
        <a:spcAft>
          <a:spcPts val="0"/>
        </a:spcAft>
        <a:buClrTx/>
        <a:buSzTx/>
        <a:buFontTx/>
        <a:buNone/>
        <a:tabLst/>
        <a:defRPr b="0" baseline="0" cap="none" i="0" spc="0" strike="noStrike" sz="3600" u="none">
          <a:solidFill>
            <a:schemeClr val="tx1"/>
          </a:solidFill>
          <a:uFillTx/>
          <a:latin typeface="+mn-lt"/>
          <a:ea typeface="+mn-ea"/>
          <a:cs typeface="+mn-cs"/>
          <a:sym typeface="DIN Alternate Bold"/>
        </a:defRPr>
      </a:lvl3pPr>
      <a:lvl4pPr marL="0" marR="0" indent="0" algn="r" defTabSz="825500" rtl="0" latinLnBrk="0">
        <a:lnSpc>
          <a:spcPct val="80000"/>
        </a:lnSpc>
        <a:spcBef>
          <a:spcPts val="0"/>
        </a:spcBef>
        <a:spcAft>
          <a:spcPts val="0"/>
        </a:spcAft>
        <a:buClrTx/>
        <a:buSzTx/>
        <a:buFontTx/>
        <a:buNone/>
        <a:tabLst/>
        <a:defRPr b="0" baseline="0" cap="none" i="0" spc="0" strike="noStrike" sz="3600" u="none">
          <a:solidFill>
            <a:schemeClr val="tx1"/>
          </a:solidFill>
          <a:uFillTx/>
          <a:latin typeface="+mn-lt"/>
          <a:ea typeface="+mn-ea"/>
          <a:cs typeface="+mn-cs"/>
          <a:sym typeface="DIN Alternate Bold"/>
        </a:defRPr>
      </a:lvl4pPr>
      <a:lvl5pPr marL="0" marR="0" indent="0" algn="r" defTabSz="825500" rtl="0" latinLnBrk="0">
        <a:lnSpc>
          <a:spcPct val="80000"/>
        </a:lnSpc>
        <a:spcBef>
          <a:spcPts val="0"/>
        </a:spcBef>
        <a:spcAft>
          <a:spcPts val="0"/>
        </a:spcAft>
        <a:buClrTx/>
        <a:buSzTx/>
        <a:buFontTx/>
        <a:buNone/>
        <a:tabLst/>
        <a:defRPr b="0" baseline="0" cap="none" i="0" spc="0" strike="noStrike" sz="3600" u="none">
          <a:solidFill>
            <a:schemeClr val="tx1"/>
          </a:solidFill>
          <a:uFillTx/>
          <a:latin typeface="+mn-lt"/>
          <a:ea typeface="+mn-ea"/>
          <a:cs typeface="+mn-cs"/>
          <a:sym typeface="DIN Alternate Bold"/>
        </a:defRPr>
      </a:lvl5pPr>
      <a:lvl6pPr marL="0" marR="0" indent="2286000" algn="r" defTabSz="825500" rtl="0" latinLnBrk="0">
        <a:lnSpc>
          <a:spcPct val="80000"/>
        </a:lnSpc>
        <a:spcBef>
          <a:spcPts val="0"/>
        </a:spcBef>
        <a:spcAft>
          <a:spcPts val="0"/>
        </a:spcAft>
        <a:buClrTx/>
        <a:buSzTx/>
        <a:buFontTx/>
        <a:buNone/>
        <a:tabLst/>
        <a:defRPr b="0" baseline="0" cap="none" i="0" spc="0" strike="noStrike" sz="3600" u="none">
          <a:solidFill>
            <a:schemeClr val="tx1"/>
          </a:solidFill>
          <a:uFillTx/>
          <a:latin typeface="+mn-lt"/>
          <a:ea typeface="+mn-ea"/>
          <a:cs typeface="+mn-cs"/>
          <a:sym typeface="DIN Alternate Bold"/>
        </a:defRPr>
      </a:lvl6pPr>
      <a:lvl7pPr marL="0" marR="0" indent="2743200" algn="r" defTabSz="825500" rtl="0" latinLnBrk="0">
        <a:lnSpc>
          <a:spcPct val="80000"/>
        </a:lnSpc>
        <a:spcBef>
          <a:spcPts val="0"/>
        </a:spcBef>
        <a:spcAft>
          <a:spcPts val="0"/>
        </a:spcAft>
        <a:buClrTx/>
        <a:buSzTx/>
        <a:buFontTx/>
        <a:buNone/>
        <a:tabLst/>
        <a:defRPr b="0" baseline="0" cap="none" i="0" spc="0" strike="noStrike" sz="3600" u="none">
          <a:solidFill>
            <a:schemeClr val="tx1"/>
          </a:solidFill>
          <a:uFillTx/>
          <a:latin typeface="+mn-lt"/>
          <a:ea typeface="+mn-ea"/>
          <a:cs typeface="+mn-cs"/>
          <a:sym typeface="DIN Alternate Bold"/>
        </a:defRPr>
      </a:lvl7pPr>
      <a:lvl8pPr marL="0" marR="0" indent="3200400" algn="r" defTabSz="825500" rtl="0" latinLnBrk="0">
        <a:lnSpc>
          <a:spcPct val="80000"/>
        </a:lnSpc>
        <a:spcBef>
          <a:spcPts val="0"/>
        </a:spcBef>
        <a:spcAft>
          <a:spcPts val="0"/>
        </a:spcAft>
        <a:buClrTx/>
        <a:buSzTx/>
        <a:buFontTx/>
        <a:buNone/>
        <a:tabLst/>
        <a:defRPr b="0" baseline="0" cap="none" i="0" spc="0" strike="noStrike" sz="3600" u="none">
          <a:solidFill>
            <a:schemeClr val="tx1"/>
          </a:solidFill>
          <a:uFillTx/>
          <a:latin typeface="+mn-lt"/>
          <a:ea typeface="+mn-ea"/>
          <a:cs typeface="+mn-cs"/>
          <a:sym typeface="DIN Alternate Bold"/>
        </a:defRPr>
      </a:lvl8pPr>
      <a:lvl9pPr marL="0" marR="0" indent="3657600" algn="r" defTabSz="825500" rtl="0" latinLnBrk="0">
        <a:lnSpc>
          <a:spcPct val="80000"/>
        </a:lnSpc>
        <a:spcBef>
          <a:spcPts val="0"/>
        </a:spcBef>
        <a:spcAft>
          <a:spcPts val="0"/>
        </a:spcAft>
        <a:buClrTx/>
        <a:buSzTx/>
        <a:buFontTx/>
        <a:buNone/>
        <a:tabLst/>
        <a:defRPr b="0" baseline="0" cap="none" i="0" spc="0" strike="noStrike" sz="3600" u="none">
          <a:solidFill>
            <a:schemeClr val="tx1"/>
          </a:solidFill>
          <a:uFillTx/>
          <a:latin typeface="+mn-lt"/>
          <a:ea typeface="+mn-ea"/>
          <a:cs typeface="+mn-cs"/>
          <a:sym typeface="DIN Alternate Bold"/>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37.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image" Target="../media/image4.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jpeg"/></Relationships>

</file>

<file path=ppt/slides/_rels/slide26.xml.rels><?xml version="1.0" encoding="UTF-8"?>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image" Target="../media/image2.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2.jpeg"/></Relationships>

</file>

<file path=ppt/slides/_rels/slide3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65.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9" name="Rectangle 1"/>
          <p:cNvSpPr txBox="1"/>
          <p:nvPr>
            <p:ph type="title"/>
          </p:nvPr>
        </p:nvSpPr>
        <p:spPr>
          <a:xfrm>
            <a:off x="712787" y="9001125"/>
            <a:ext cx="20747040" cy="5214938"/>
          </a:xfrm>
          <a:prstGeom prst="rect">
            <a:avLst/>
          </a:prstGeom>
        </p:spPr>
        <p:txBody>
          <a:bodyPr anchor="t"/>
          <a:lstStyle>
            <a:lvl1pPr algn="l" defTabSz="361950">
              <a:spcBef>
                <a:spcPts val="0"/>
              </a:spcBef>
              <a:defRPr sz="9000"/>
            </a:lvl1pPr>
          </a:lstStyle>
          <a:p>
            <a:pPr/>
            <a:r>
              <a:t>SPRÁVANIE A KONFLIKTY S NOVÝMI METODIKAMI, STRATÉGIAMI MOTIVÁCIE A SPOLUPRÁCE</a:t>
            </a:r>
          </a:p>
        </p:txBody>
      </p:sp>
      <p:sp>
        <p:nvSpPr>
          <p:cNvPr id="690" name="Rectangle 2"/>
          <p:cNvSpPr txBox="1"/>
          <p:nvPr>
            <p:ph type="body" sz="quarter" idx="1"/>
          </p:nvPr>
        </p:nvSpPr>
        <p:spPr>
          <a:xfrm>
            <a:off x="762000" y="5905500"/>
            <a:ext cx="22860000" cy="2540000"/>
          </a:xfrm>
          <a:prstGeom prst="rect">
            <a:avLst/>
          </a:prstGeom>
        </p:spPr>
        <p:txBody>
          <a:bodyPr/>
          <a:lstStyle/>
          <a:p>
            <a:pPr algn="l">
              <a:lnSpc>
                <a:spcPct val="80000"/>
              </a:lnSpc>
              <a:spcBef>
                <a:spcPts val="3200"/>
              </a:spcBef>
              <a:defRPr sz="7000">
                <a:solidFill>
                  <a:srgbClr val="A6AAA9"/>
                </a:solidFill>
                <a:latin typeface="DIN Alternate Bold"/>
                <a:ea typeface="DIN Alternate Bold"/>
                <a:cs typeface="DIN Alternate Bold"/>
                <a:sym typeface="DIN Alternate Bold"/>
              </a:defRPr>
            </a:pPr>
            <a:r>
              <a:t>MARTIN FÁBRY</a:t>
            </a:r>
            <a:r>
              <a:rPr sz="7700"/>
              <a:t>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5" name="Text Box 1"/>
          <p:cNvSpPr txBox="1"/>
          <p:nvPr/>
        </p:nvSpPr>
        <p:spPr>
          <a:xfrm>
            <a:off x="762000" y="635000"/>
            <a:ext cx="20955000"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lvl1pPr defTabSz="647700">
              <a:lnSpc>
                <a:spcPct val="80000"/>
              </a:lnSpc>
              <a:spcBef>
                <a:spcPts val="0"/>
              </a:spcBef>
              <a:defRPr sz="3600">
                <a:solidFill>
                  <a:srgbClr val="838787"/>
                </a:solidFill>
                <a:latin typeface="DIN Alternate Bold"/>
                <a:ea typeface="DIN Alternate Bold"/>
                <a:cs typeface="DIN Alternate Bold"/>
                <a:sym typeface="DIN Alternate Bold"/>
              </a:defRPr>
            </a:lvl1pPr>
          </a:lstStyle>
          <a:p>
            <a:pPr/>
            <a:r>
              <a:t>TEXT</a:t>
            </a:r>
          </a:p>
        </p:txBody>
      </p:sp>
      <p:sp>
        <p:nvSpPr>
          <p:cNvPr id="726" name="Rectangle 2"/>
          <p:cNvSpPr txBox="1"/>
          <p:nvPr>
            <p:ph type="body" idx="1"/>
          </p:nvPr>
        </p:nvSpPr>
        <p:spPr>
          <a:xfrm>
            <a:off x="762000" y="2049253"/>
            <a:ext cx="22860000" cy="10396747"/>
          </a:xfrm>
          <a:prstGeom prst="rect">
            <a:avLst/>
          </a:prstGeom>
        </p:spPr>
        <p:txBody>
          <a:bodyPr/>
          <a:lstStyle/>
          <a:p>
            <a:pPr marL="571500" indent="-571500" defTabSz="742950">
              <a:spcBef>
                <a:spcPts val="3500"/>
              </a:spcBef>
              <a:buClr>
                <a:schemeClr val="accent1"/>
              </a:buClr>
              <a:buChar char="▸"/>
              <a:defRPr sz="5000"/>
            </a:pPr>
            <a:r>
              <a:t>Vyrovnať sa s emóciami znamená rozpoznať emócie v nás a ostatných a uvedomiť si, ako emócie ovplyvňujú správanie. Mali by sme byť schopní primerane reagovať na emócie</a:t>
            </a:r>
          </a:p>
          <a:p>
            <a:pPr marL="571500" indent="-571500" defTabSz="742950">
              <a:spcBef>
                <a:spcPts val="3500"/>
              </a:spcBef>
              <a:buClr>
                <a:schemeClr val="accent1"/>
              </a:buClr>
              <a:buChar char="▸"/>
              <a:defRPr sz="5000"/>
            </a:pPr>
            <a:r>
              <a:t>Intenzívne emócie ako hnev alebo smútok môžu mať negatívny vplyv na naše zdravie, ak primerane nereagujeme</a:t>
            </a:r>
          </a:p>
          <a:p>
            <a:pPr marL="571500" indent="-571500" defTabSz="742950">
              <a:spcBef>
                <a:spcPts val="3500"/>
              </a:spcBef>
              <a:buClr>
                <a:schemeClr val="accent1"/>
              </a:buClr>
              <a:buChar char="▸"/>
              <a:defRPr sz="5000"/>
            </a:pPr>
            <a:r>
              <a:t>Sebauvedomenie je o poznaní svojich emócii, svojich osobných silných a slabých stránok a silnom pocite svojej vlastnej hodnoty. Ľuďom, ktorým chýba sebavedomie sa zdá skutočne ťažké prežiť šťastný a produktívny život</a:t>
            </a:r>
          </a:p>
          <a:p>
            <a:pPr marL="571500" indent="-571500" defTabSz="742950">
              <a:spcBef>
                <a:spcPts val="3500"/>
              </a:spcBef>
              <a:buClr>
                <a:schemeClr val="accent1"/>
              </a:buClr>
              <a:buChar char="▸"/>
              <a:defRPr sz="5000"/>
            </a:pPr>
            <a:r>
              <a:t>Znamená to hľadať vzorce v spôsobe, akým máme tendenciu premýšľať a vnímať to čo sa stane </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8" name="Text Box 1"/>
          <p:cNvSpPr txBox="1"/>
          <p:nvPr/>
        </p:nvSpPr>
        <p:spPr>
          <a:xfrm>
            <a:off x="762000" y="635000"/>
            <a:ext cx="20955000"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lvl1pPr defTabSz="647700">
              <a:lnSpc>
                <a:spcPct val="80000"/>
              </a:lnSpc>
              <a:spcBef>
                <a:spcPts val="0"/>
              </a:spcBef>
              <a:defRPr sz="3600">
                <a:solidFill>
                  <a:srgbClr val="838787"/>
                </a:solidFill>
                <a:latin typeface="DIN Alternate Bold"/>
                <a:ea typeface="DIN Alternate Bold"/>
                <a:cs typeface="DIN Alternate Bold"/>
                <a:sym typeface="DIN Alternate Bold"/>
              </a:defRPr>
            </a:lvl1pPr>
          </a:lstStyle>
          <a:p>
            <a:pPr/>
            <a:r>
              <a:t>TEXT</a:t>
            </a:r>
          </a:p>
        </p:txBody>
      </p:sp>
      <p:sp>
        <p:nvSpPr>
          <p:cNvPr id="729" name="Rectangle 2"/>
          <p:cNvSpPr txBox="1"/>
          <p:nvPr>
            <p:ph type="title"/>
          </p:nvPr>
        </p:nvSpPr>
        <p:spPr>
          <a:prstGeom prst="rect">
            <a:avLst/>
          </a:prstGeom>
        </p:spPr>
        <p:txBody>
          <a:bodyPr/>
          <a:lstStyle>
            <a:lvl1pPr defTabSz="684212">
              <a:spcBef>
                <a:spcPts val="3200"/>
              </a:spcBef>
              <a:defRPr sz="7200"/>
            </a:lvl1pPr>
          </a:lstStyle>
          <a:p>
            <a:pPr/>
            <a:r>
              <a:t>ŠIKANA</a:t>
            </a:r>
          </a:p>
        </p:txBody>
      </p:sp>
      <p:sp>
        <p:nvSpPr>
          <p:cNvPr id="730" name="Rectangle 3"/>
          <p:cNvSpPr txBox="1"/>
          <p:nvPr>
            <p:ph type="body" idx="1"/>
          </p:nvPr>
        </p:nvSpPr>
        <p:spPr>
          <a:xfrm>
            <a:off x="762000" y="3371970"/>
            <a:ext cx="22860000" cy="9074031"/>
          </a:xfrm>
          <a:prstGeom prst="rect">
            <a:avLst/>
          </a:prstGeom>
        </p:spPr>
        <p:txBody>
          <a:bodyPr/>
          <a:lstStyle/>
          <a:p>
            <a:pPr marL="489458" indent="-489458" defTabSz="635698">
              <a:spcBef>
                <a:spcPts val="2900"/>
              </a:spcBef>
              <a:buClr>
                <a:schemeClr val="accent1"/>
              </a:buClr>
              <a:buChar char="▸"/>
              <a:defRPr sz="4230"/>
            </a:pPr>
            <a:r>
              <a:t>Šikanovanie je agresívne správanie detí školského veku, ktoré zahŕňa skutočnú alebo vnímanú nerovnováhu síl. Správanie sa časom opakuje alebo má potenciál sa opakovať. Šikanovanie zahŕňa akcie, ako je vyhrážanie sa, šírenie fámou, útok na niekoho fyzicky alebo verbálne a vylúčenie niekoho zo skupiny zámerne</a:t>
            </a:r>
          </a:p>
          <a:p>
            <a:pPr marL="489458" indent="-489458" defTabSz="635698">
              <a:spcBef>
                <a:spcPts val="2900"/>
              </a:spcBef>
              <a:buClr>
                <a:schemeClr val="accent1"/>
              </a:buClr>
              <a:buChar char="▸"/>
              <a:defRPr sz="4230"/>
            </a:pPr>
            <a:r>
              <a:t>Deti, ktoré šikanujú: Tieto deti sa vyvyšujú voči svojim rovesníkom. Existuje veľa rizikových faktorov, ktoré môžu prispieť k zapojeniu dieťaťa do takéhoto správania. Títo študenti často potrebujú podporu pri zmene svojho správania a riešení akýchkoľvek ďalších výziev, ktoré môžu ovplyvňovať ich správanie</a:t>
            </a:r>
          </a:p>
          <a:p>
            <a:pPr marL="489458" indent="-489458" defTabSz="635698">
              <a:spcBef>
                <a:spcPts val="2900"/>
              </a:spcBef>
              <a:buClr>
                <a:schemeClr val="accent1"/>
              </a:buClr>
              <a:buChar char="▸"/>
              <a:defRPr sz="4230"/>
            </a:pPr>
            <a:r>
              <a:t>Deti, ktoré sú šikanované: Tieto deti sú terčom šikanovania. Niektoré faktory zvyšujú riziko šikanovania detí, ale nie všetky deti s týmito vlastnosťami budú šikanované. Niekedy môže byť potrebné, aby tieto deti pomohli naučiť sa, ako reagovať na šikanu</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2" name="Text Box 1"/>
          <p:cNvSpPr txBox="1"/>
          <p:nvPr/>
        </p:nvSpPr>
        <p:spPr>
          <a:xfrm>
            <a:off x="762000" y="635000"/>
            <a:ext cx="20955000"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lvl1pPr defTabSz="647700">
              <a:lnSpc>
                <a:spcPct val="80000"/>
              </a:lnSpc>
              <a:spcBef>
                <a:spcPts val="0"/>
              </a:spcBef>
              <a:defRPr sz="3600">
                <a:solidFill>
                  <a:srgbClr val="838787"/>
                </a:solidFill>
                <a:latin typeface="DIN Alternate Bold"/>
                <a:ea typeface="DIN Alternate Bold"/>
                <a:cs typeface="DIN Alternate Bold"/>
                <a:sym typeface="DIN Alternate Bold"/>
              </a:defRPr>
            </a:lvl1pPr>
          </a:lstStyle>
          <a:p>
            <a:pPr/>
            <a:r>
              <a:t>TEXT</a:t>
            </a:r>
          </a:p>
        </p:txBody>
      </p:sp>
      <p:pic>
        <p:nvPicPr>
          <p:cNvPr id="733" name="Picture 2" descr="Picture 2"/>
          <p:cNvPicPr>
            <a:picLocks noChangeAspect="1"/>
          </p:cNvPicPr>
          <p:nvPr/>
        </p:nvPicPr>
        <p:blipFill>
          <a:blip r:embed="rId2">
            <a:extLst/>
          </a:blip>
          <a:stretch>
            <a:fillRect/>
          </a:stretch>
        </p:blipFill>
        <p:spPr>
          <a:xfrm>
            <a:off x="13335000" y="3656012"/>
            <a:ext cx="10285414" cy="7799388"/>
          </a:xfrm>
          <a:prstGeom prst="rect">
            <a:avLst/>
          </a:prstGeom>
          <a:ln w="12700">
            <a:miter lim="400000"/>
          </a:ln>
        </p:spPr>
      </p:pic>
      <p:sp>
        <p:nvSpPr>
          <p:cNvPr id="734" name="Rectangle 3"/>
          <p:cNvSpPr txBox="1"/>
          <p:nvPr>
            <p:ph type="title"/>
          </p:nvPr>
        </p:nvSpPr>
        <p:spPr>
          <a:prstGeom prst="rect">
            <a:avLst/>
          </a:prstGeom>
        </p:spPr>
        <p:txBody>
          <a:bodyPr/>
          <a:lstStyle>
            <a:lvl1pPr defTabSz="684212">
              <a:spcBef>
                <a:spcPts val="3200"/>
              </a:spcBef>
              <a:defRPr sz="7200"/>
            </a:lvl1pPr>
          </a:lstStyle>
          <a:p>
            <a:pPr/>
            <a:r>
              <a:t>KYBERŠIKANA</a:t>
            </a:r>
          </a:p>
        </p:txBody>
      </p:sp>
      <p:sp>
        <p:nvSpPr>
          <p:cNvPr id="735" name="Rectangle 4"/>
          <p:cNvSpPr txBox="1"/>
          <p:nvPr>
            <p:ph type="body" sz="half" idx="1"/>
          </p:nvPr>
        </p:nvSpPr>
        <p:spPr>
          <a:xfrm>
            <a:off x="589471" y="3371970"/>
            <a:ext cx="12443605" cy="9792898"/>
          </a:xfrm>
          <a:prstGeom prst="rect">
            <a:avLst/>
          </a:prstGeom>
        </p:spPr>
        <p:txBody>
          <a:bodyPr/>
          <a:lstStyle/>
          <a:p>
            <a:pPr marL="474281" indent="-474281" defTabSz="615950">
              <a:spcBef>
                <a:spcPts val="2900"/>
              </a:spcBef>
              <a:buClr>
                <a:schemeClr val="accent1"/>
              </a:buClr>
              <a:buChar char="▸"/>
              <a:defRPr sz="3395"/>
            </a:pPr>
            <a:r>
              <a:t>Kyberšikanu možno definovať ako „Úmyselné a opakované škody spôsobené používaním počítačov, mobilných telefónov a iných elektronických zariadení.“ Je tiež známa ako „kyberšikana“, „elektronické šikanovanie“, „elektronické šikanovanie“, „šikana prostredníctvom sms“, „mobilné šikanovanie“, „online šikana“, „digitálne šikanovanie“ alebo „šikana na internete“.</a:t>
            </a:r>
          </a:p>
          <a:p>
            <a:pPr marL="474281" indent="-474281" defTabSz="615950">
              <a:spcBef>
                <a:spcPts val="2900"/>
              </a:spcBef>
              <a:buClr>
                <a:schemeClr val="accent1"/>
              </a:buClr>
              <a:buChar char="▸"/>
              <a:defRPr sz="3395"/>
            </a:pPr>
            <a:r>
              <a:t>nedovolené: Správanie musí byť zámerné, nie náhodné.</a:t>
            </a:r>
          </a:p>
          <a:p>
            <a:pPr marL="474281" indent="-474281" defTabSz="615950">
              <a:spcBef>
                <a:spcPts val="2900"/>
              </a:spcBef>
              <a:buClr>
                <a:schemeClr val="accent1"/>
              </a:buClr>
              <a:buChar char="▸"/>
              <a:defRPr sz="3395"/>
            </a:pPr>
            <a:r>
              <a:t>Opakované: Šikana odráža model správania, nielen jeden izolovaný prípad.</a:t>
            </a:r>
          </a:p>
          <a:p>
            <a:pPr marL="474281" indent="-474281" defTabSz="615950">
              <a:spcBef>
                <a:spcPts val="2900"/>
              </a:spcBef>
              <a:buClr>
                <a:schemeClr val="accent1"/>
              </a:buClr>
              <a:buChar char="▸"/>
              <a:defRPr sz="3395"/>
            </a:pPr>
            <a:r>
              <a:t>Škoda: Cieľ musí vnímať, že došlo k poškodeniu.</a:t>
            </a:r>
          </a:p>
          <a:p>
            <a:pPr marL="474281" indent="-474281" defTabSz="615950">
              <a:spcBef>
                <a:spcPts val="2900"/>
              </a:spcBef>
              <a:buClr>
                <a:schemeClr val="accent1"/>
              </a:buClr>
              <a:buChar char="▸"/>
              <a:defRPr sz="3395"/>
            </a:pPr>
            <a:r>
              <a:t>Počítače, mobilné telefóny a ďalšie elektronické zariadenia: To je samozrejme to, čo odlišuje kyberšikanu od tradičnej šikany.</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7" name="Text Box 1"/>
          <p:cNvSpPr txBox="1"/>
          <p:nvPr/>
        </p:nvSpPr>
        <p:spPr>
          <a:xfrm>
            <a:off x="762000" y="635000"/>
            <a:ext cx="20955000"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lvl1pPr defTabSz="647700">
              <a:lnSpc>
                <a:spcPct val="80000"/>
              </a:lnSpc>
              <a:spcBef>
                <a:spcPts val="0"/>
              </a:spcBef>
              <a:defRPr sz="3600">
                <a:solidFill>
                  <a:srgbClr val="838787"/>
                </a:solidFill>
                <a:latin typeface="DIN Alternate Bold"/>
                <a:ea typeface="DIN Alternate Bold"/>
                <a:cs typeface="DIN Alternate Bold"/>
                <a:sym typeface="DIN Alternate Bold"/>
              </a:defRPr>
            </a:lvl1pPr>
          </a:lstStyle>
          <a:p>
            <a:pPr/>
            <a:r>
              <a:t>TEXT</a:t>
            </a:r>
          </a:p>
        </p:txBody>
      </p:sp>
      <p:sp>
        <p:nvSpPr>
          <p:cNvPr id="738" name="Rectangle 2"/>
          <p:cNvSpPr txBox="1"/>
          <p:nvPr>
            <p:ph type="title"/>
          </p:nvPr>
        </p:nvSpPr>
        <p:spPr>
          <a:prstGeom prst="rect">
            <a:avLst/>
          </a:prstGeom>
        </p:spPr>
        <p:txBody>
          <a:bodyPr/>
          <a:lstStyle>
            <a:lvl1pPr marL="635000" indent="-635000">
              <a:lnSpc>
                <a:spcPct val="100000"/>
              </a:lnSpc>
              <a:buClr>
                <a:schemeClr val="accent1"/>
              </a:buClr>
              <a:buSzPct val="104000"/>
              <a:buFont typeface="Avenir Next Regular"/>
              <a:buChar char="▸"/>
              <a:defRPr b="1" sz="4800">
                <a:solidFill>
                  <a:srgbClr val="838787"/>
                </a:solidFill>
                <a:latin typeface="Avenir Next Regular"/>
                <a:ea typeface="Avenir Next Regular"/>
                <a:cs typeface="Avenir Next Regular"/>
                <a:sym typeface="Avenir Next Regular"/>
              </a:defRPr>
            </a:lvl1pPr>
          </a:lstStyle>
          <a:p>
            <a:pPr/>
            <a:r>
              <a:t>Prevencia</a:t>
            </a:r>
          </a:p>
        </p:txBody>
      </p:sp>
      <p:sp>
        <p:nvSpPr>
          <p:cNvPr id="739" name="Rectangle 3"/>
          <p:cNvSpPr txBox="1"/>
          <p:nvPr>
            <p:ph type="body" idx="1"/>
          </p:nvPr>
        </p:nvSpPr>
        <p:spPr>
          <a:prstGeom prst="rect">
            <a:avLst/>
          </a:prstGeom>
        </p:spPr>
        <p:txBody>
          <a:bodyPr/>
          <a:lstStyle/>
          <a:p>
            <a:pPr>
              <a:buClr>
                <a:schemeClr val="accent1"/>
              </a:buClr>
              <a:buChar char="▸"/>
              <a:defRPr sz="5000"/>
            </a:pPr>
          </a:p>
          <a:p>
            <a:pPr>
              <a:buClr>
                <a:schemeClr val="accent1"/>
              </a:buClr>
              <a:buChar char="▸"/>
              <a:defRPr sz="5000"/>
            </a:pPr>
            <a:r>
              <a:t>HODNOTENIE</a:t>
            </a:r>
          </a:p>
          <a:p>
            <a:pPr>
              <a:buClr>
                <a:schemeClr val="accent1"/>
              </a:buClr>
              <a:buChar char="▸"/>
              <a:defRPr sz="5000"/>
            </a:pPr>
            <a:r>
              <a:t>ZAPOJENIE RODIČOV</a:t>
            </a:r>
          </a:p>
          <a:p>
            <a:pPr>
              <a:buClr>
                <a:schemeClr val="accent1"/>
              </a:buClr>
              <a:buChar char="▸"/>
              <a:defRPr sz="5000"/>
            </a:pPr>
            <a:r>
              <a:t>VYTVORINIE BEZPEČNÉHO A POZITÍVNEHO PROSTREDIA</a:t>
            </a:r>
          </a:p>
          <a:p>
            <a:pPr>
              <a:buClr>
                <a:schemeClr val="accent1"/>
              </a:buClr>
              <a:buChar char="▸"/>
              <a:defRPr sz="5000"/>
            </a:pPr>
            <a:r>
              <a:t> VZDELÁVANIE ŠTUDENTOV A ZAMESTNANCOV V ŠKOLE</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1" name="Text Box 1"/>
          <p:cNvSpPr txBox="1"/>
          <p:nvPr/>
        </p:nvSpPr>
        <p:spPr>
          <a:xfrm>
            <a:off x="762000" y="635000"/>
            <a:ext cx="20955000"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lvl1pPr defTabSz="647700">
              <a:lnSpc>
                <a:spcPct val="80000"/>
              </a:lnSpc>
              <a:spcBef>
                <a:spcPts val="0"/>
              </a:spcBef>
              <a:defRPr sz="3600">
                <a:solidFill>
                  <a:srgbClr val="838787"/>
                </a:solidFill>
                <a:latin typeface="DIN Alternate Bold"/>
                <a:ea typeface="DIN Alternate Bold"/>
                <a:cs typeface="DIN Alternate Bold"/>
                <a:sym typeface="DIN Alternate Bold"/>
              </a:defRPr>
            </a:lvl1pPr>
          </a:lstStyle>
          <a:p>
            <a:pPr/>
            <a:r>
              <a:t>TEXT</a:t>
            </a:r>
          </a:p>
        </p:txBody>
      </p:sp>
      <p:sp>
        <p:nvSpPr>
          <p:cNvPr id="742" name="Rectangle 3"/>
          <p:cNvSpPr txBox="1"/>
          <p:nvPr>
            <p:ph type="body" idx="1"/>
          </p:nvPr>
        </p:nvSpPr>
        <p:spPr>
          <a:xfrm>
            <a:off x="762000" y="2386824"/>
            <a:ext cx="22860000" cy="10569276"/>
          </a:xfrm>
          <a:prstGeom prst="rect">
            <a:avLst/>
          </a:prstGeom>
        </p:spPr>
        <p:txBody>
          <a:bodyPr/>
          <a:lstStyle/>
          <a:p>
            <a:pPr marL="508000" indent="-508000" defTabSz="660400">
              <a:spcBef>
                <a:spcPts val="3100"/>
              </a:spcBef>
              <a:buClr>
                <a:schemeClr val="accent1"/>
              </a:buClr>
              <a:buChar char="▸"/>
              <a:defRPr sz="4400"/>
            </a:pPr>
            <a:r>
              <a:t>Deti, ktoré pomáhajú: Tieto deti nemôžu začať šikanovanie alebo viesť k šikanovaniu, ale môžu slúžiť ako „pomocník“ deťom, ktoré šikanujú. Tieto deti môžu povzbudzovať k šikanovaniu a občas sa pridať</a:t>
            </a:r>
          </a:p>
          <a:p>
            <a:pPr marL="508000" indent="-508000" defTabSz="660400">
              <a:spcBef>
                <a:spcPts val="3100"/>
              </a:spcBef>
              <a:buClr>
                <a:schemeClr val="accent1"/>
              </a:buClr>
              <a:buChar char="▸"/>
              <a:defRPr sz="4400"/>
            </a:pPr>
            <a:r>
              <a:t>Deti, ktoré sa posilňujú: Tieto deti sa priamo nepodieľajú na šikanovaní, ale šikanovaniu poskytujú obecenstvo. Často sa zasmejú alebo poskytnú podporu deťom, ktoré sa venujú šikanovaniu. To môže povzbudiť, aby šikana pokračovala</a:t>
            </a:r>
          </a:p>
          <a:p>
            <a:pPr marL="508000" indent="-508000" defTabSz="660400">
              <a:spcBef>
                <a:spcPts val="3100"/>
              </a:spcBef>
              <a:buClr>
                <a:schemeClr val="accent1"/>
              </a:buClr>
              <a:buChar char="▸"/>
              <a:defRPr sz="4400"/>
            </a:pPr>
            <a:r>
              <a:t>Cudzí ľudia: Tieto deti zostávajú oddelené od situácie šikanovania. Nepodporujú šikanovanie ani neobhajujú šikanované dieťa. Niektorí môžu sledovať, čo sa deje, ale neposkytnú spätnú väzbu o situácii, aby preukázali, že sú na kohokoľvek strane</a:t>
            </a:r>
          </a:p>
          <a:p>
            <a:pPr marL="508000" indent="-508000" defTabSz="660400">
              <a:spcBef>
                <a:spcPts val="3100"/>
              </a:spcBef>
              <a:buClr>
                <a:schemeClr val="accent1"/>
              </a:buClr>
              <a:buChar char="▸"/>
              <a:defRPr sz="4400"/>
            </a:pPr>
            <a:r>
              <a:t>Deti, ktoré sa bránia: Tieto deti aktívne utešujú dieťa, ktoré je šikanované, a môžu sa brániť, keď dôjde k šikanovaniu</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4" name="Text Box 1"/>
          <p:cNvSpPr txBox="1"/>
          <p:nvPr/>
        </p:nvSpPr>
        <p:spPr>
          <a:xfrm>
            <a:off x="762000" y="635000"/>
            <a:ext cx="20955000"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lvl1pPr defTabSz="647700">
              <a:lnSpc>
                <a:spcPct val="80000"/>
              </a:lnSpc>
              <a:spcBef>
                <a:spcPts val="0"/>
              </a:spcBef>
              <a:defRPr sz="3600">
                <a:solidFill>
                  <a:srgbClr val="838787"/>
                </a:solidFill>
                <a:latin typeface="DIN Alternate Bold"/>
                <a:ea typeface="DIN Alternate Bold"/>
                <a:cs typeface="DIN Alternate Bold"/>
                <a:sym typeface="DIN Alternate Bold"/>
              </a:defRPr>
            </a:lvl1pPr>
          </a:lstStyle>
          <a:p>
            <a:pPr/>
            <a:r>
              <a:t>TEXT</a:t>
            </a:r>
          </a:p>
        </p:txBody>
      </p:sp>
      <p:sp>
        <p:nvSpPr>
          <p:cNvPr id="745" name="Rectangle 2"/>
          <p:cNvSpPr txBox="1"/>
          <p:nvPr>
            <p:ph type="title"/>
          </p:nvPr>
        </p:nvSpPr>
        <p:spPr>
          <a:prstGeom prst="rect">
            <a:avLst/>
          </a:prstGeom>
        </p:spPr>
        <p:txBody>
          <a:bodyPr/>
          <a:lstStyle>
            <a:lvl1pPr>
              <a:lnSpc>
                <a:spcPct val="100000"/>
              </a:lnSpc>
              <a:defRPr sz="4800">
                <a:solidFill>
                  <a:srgbClr val="838787"/>
                </a:solidFill>
                <a:latin typeface="Avenir Next Medium"/>
                <a:ea typeface="Avenir Next Medium"/>
                <a:cs typeface="Avenir Next Medium"/>
                <a:sym typeface="Avenir Next Medium"/>
              </a:defRPr>
            </a:lvl1pPr>
          </a:lstStyle>
          <a:p>
            <a:pPr/>
            <a:r>
              <a:t>ODPOVEĎ NA ŠIKANOVANIE</a:t>
            </a:r>
          </a:p>
        </p:txBody>
      </p:sp>
      <p:sp>
        <p:nvSpPr>
          <p:cNvPr id="746" name="Rectangle 3"/>
          <p:cNvSpPr txBox="1"/>
          <p:nvPr>
            <p:ph type="body" idx="1"/>
          </p:nvPr>
        </p:nvSpPr>
        <p:spPr>
          <a:xfrm>
            <a:off x="762000" y="3368616"/>
            <a:ext cx="22860000" cy="9102785"/>
          </a:xfrm>
          <a:prstGeom prst="rect">
            <a:avLst/>
          </a:prstGeom>
        </p:spPr>
        <p:txBody>
          <a:bodyPr/>
          <a:lstStyle/>
          <a:p>
            <a:pPr marL="458914" indent="-458914" defTabSz="595646">
              <a:spcBef>
                <a:spcPts val="2700"/>
              </a:spcBef>
              <a:buClr>
                <a:schemeClr val="accent1"/>
              </a:buClr>
              <a:buChar char="▸"/>
              <a:defRPr sz="3959"/>
            </a:pPr>
            <a:r>
              <a:t>Okamžite zasiahnuť. Je potrebné získať pomoc</a:t>
            </a:r>
          </a:p>
          <a:p>
            <a:pPr marL="458914" indent="-458914" defTabSz="595646">
              <a:spcBef>
                <a:spcPts val="2700"/>
              </a:spcBef>
              <a:buClr>
                <a:schemeClr val="accent1"/>
              </a:buClr>
              <a:buChar char="▸"/>
              <a:defRPr sz="3959"/>
            </a:pPr>
            <a:r>
              <a:t>Oddeľte deti od všetkých a zaistite bezpečie každého</a:t>
            </a:r>
          </a:p>
          <a:p>
            <a:pPr marL="458914" indent="-458914" defTabSz="595646">
              <a:spcBef>
                <a:spcPts val="2700"/>
              </a:spcBef>
              <a:buClr>
                <a:schemeClr val="accent1"/>
              </a:buClr>
              <a:buChar char="▸"/>
              <a:defRPr sz="3959"/>
            </a:pPr>
            <a:r>
              <a:t>Vyvarujte sa týchto častých chýb:</a:t>
            </a:r>
          </a:p>
          <a:p>
            <a:pPr marL="458914" indent="-458914" defTabSz="595646">
              <a:spcBef>
                <a:spcPts val="2700"/>
              </a:spcBef>
              <a:buClr>
                <a:schemeClr val="accent1"/>
              </a:buClr>
              <a:buChar char="▸"/>
              <a:defRPr sz="3959"/>
            </a:pPr>
            <a:r>
              <a:t>- Nepodporujte. Nemyslite si, že deti môžu pracovať bez pomoci dospelých</a:t>
            </a:r>
          </a:p>
          <a:p>
            <a:pPr marL="458914" indent="-458914" defTabSz="595646">
              <a:spcBef>
                <a:spcPts val="2700"/>
              </a:spcBef>
              <a:buClr>
                <a:schemeClr val="accent1"/>
              </a:buClr>
              <a:buChar char="▸"/>
              <a:defRPr sz="3959"/>
            </a:pPr>
            <a:r>
              <a:t>- Okamžite sa nepokúšajte pôsobiť na fakty</a:t>
            </a:r>
          </a:p>
          <a:p>
            <a:pPr marL="458914" indent="-458914" defTabSz="595646">
              <a:spcBef>
                <a:spcPts val="2700"/>
              </a:spcBef>
              <a:buClr>
                <a:schemeClr val="accent1"/>
              </a:buClr>
              <a:buChar char="▸"/>
              <a:defRPr sz="3959"/>
            </a:pPr>
            <a:r>
              <a:t>- Nenúťte, aby iné deti verejne povedali, čo videli</a:t>
            </a:r>
          </a:p>
          <a:p>
            <a:pPr marL="458914" indent="-458914" defTabSz="595646">
              <a:spcBef>
                <a:spcPts val="2700"/>
              </a:spcBef>
              <a:buClr>
                <a:schemeClr val="accent1"/>
              </a:buClr>
              <a:buChar char="▸"/>
              <a:defRPr sz="3959"/>
            </a:pPr>
            <a:r>
              <a:t>- Nedotýkajte iných detí zapojených do konfliktu</a:t>
            </a:r>
          </a:p>
          <a:p>
            <a:pPr marL="458914" indent="-458914" defTabSz="595646">
              <a:spcBef>
                <a:spcPts val="2700"/>
              </a:spcBef>
              <a:buClr>
                <a:schemeClr val="accent1"/>
              </a:buClr>
              <a:buChar char="▸"/>
              <a:defRPr sz="3959"/>
            </a:pPr>
            <a:r>
              <a:t>- Nezúčastňujte sa úplne, iba osobitne</a:t>
            </a:r>
          </a:p>
          <a:p>
            <a:pPr marL="458914" indent="-458914" defTabSz="595646">
              <a:spcBef>
                <a:spcPts val="2700"/>
              </a:spcBef>
              <a:buClr>
                <a:schemeClr val="accent1"/>
              </a:buClr>
              <a:buChar char="▸"/>
              <a:defRPr sz="3959"/>
            </a:pPr>
            <a:r>
              <a:t>- Nijako sa nedotýkajte detí</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8" name="Text Box 1"/>
          <p:cNvSpPr txBox="1"/>
          <p:nvPr/>
        </p:nvSpPr>
        <p:spPr>
          <a:xfrm>
            <a:off x="11049000" y="3721099"/>
            <a:ext cx="12573000" cy="180594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nSpc>
                <a:spcPct val="80000"/>
              </a:lnSpc>
              <a:spcBef>
                <a:spcPts val="0"/>
              </a:spcBef>
              <a:defRPr sz="13400">
                <a:solidFill>
                  <a:srgbClr val="FFFFFF"/>
                </a:solidFill>
                <a:latin typeface="DIN Condensed Bold"/>
                <a:ea typeface="DIN Condensed Bold"/>
                <a:cs typeface="DIN Condensed Bold"/>
                <a:sym typeface="DIN Condensed Bold"/>
              </a:defRPr>
            </a:lvl1pPr>
          </a:lstStyle>
          <a:p>
            <a:pPr/>
            <a:r>
              <a:t>TRIEDNY MENEŽMENT</a:t>
            </a:r>
          </a:p>
        </p:txBody>
      </p:sp>
      <p:pic>
        <p:nvPicPr>
          <p:cNvPr id="749" name="Picture 2" descr="Picture 2"/>
          <p:cNvPicPr>
            <a:picLocks noChangeAspect="1"/>
          </p:cNvPicPr>
          <p:nvPr/>
        </p:nvPicPr>
        <p:blipFill>
          <a:blip r:embed="rId2">
            <a:extLst/>
          </a:blip>
          <a:stretch>
            <a:fillRect/>
          </a:stretch>
        </p:blipFill>
        <p:spPr>
          <a:xfrm>
            <a:off x="0" y="3429000"/>
            <a:ext cx="10287000" cy="6858000"/>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1" name="Text Box 1"/>
          <p:cNvSpPr txBox="1"/>
          <p:nvPr/>
        </p:nvSpPr>
        <p:spPr>
          <a:xfrm>
            <a:off x="762000" y="635000"/>
            <a:ext cx="20955000"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lvl1pPr defTabSz="647700">
              <a:lnSpc>
                <a:spcPct val="80000"/>
              </a:lnSpc>
              <a:spcBef>
                <a:spcPts val="0"/>
              </a:spcBef>
              <a:defRPr sz="3600">
                <a:solidFill>
                  <a:srgbClr val="838787"/>
                </a:solidFill>
                <a:latin typeface="DIN Alternate Bold"/>
                <a:ea typeface="DIN Alternate Bold"/>
                <a:cs typeface="DIN Alternate Bold"/>
                <a:sym typeface="DIN Alternate Bold"/>
              </a:defRPr>
            </a:lvl1pPr>
          </a:lstStyle>
          <a:p>
            <a:pPr/>
            <a:r>
              <a:t>TEXT</a:t>
            </a:r>
          </a:p>
        </p:txBody>
      </p:sp>
      <p:sp>
        <p:nvSpPr>
          <p:cNvPr id="752" name="Rectangle 2"/>
          <p:cNvSpPr txBox="1"/>
          <p:nvPr>
            <p:ph type="body" idx="1"/>
          </p:nvPr>
        </p:nvSpPr>
        <p:spPr>
          <a:prstGeom prst="rect">
            <a:avLst/>
          </a:prstGeom>
        </p:spPr>
        <p:txBody>
          <a:bodyPr/>
          <a:lstStyle/>
          <a:p>
            <a:pPr>
              <a:buClr>
                <a:schemeClr val="accent1"/>
              </a:buClr>
              <a:buChar char="▸"/>
            </a:pPr>
            <a:r>
              <a:t>VÍZIA, POSLANIE, HODNOTA</a:t>
            </a:r>
          </a:p>
          <a:p>
            <a:pPr>
              <a:buClr>
                <a:schemeClr val="accent1"/>
              </a:buClr>
              <a:buChar char="▸"/>
            </a:pPr>
            <a:r>
              <a:t>V ŠKOLE AJ V TRIEDE</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4" name="Text Box 1"/>
          <p:cNvSpPr txBox="1"/>
          <p:nvPr/>
        </p:nvSpPr>
        <p:spPr>
          <a:xfrm>
            <a:off x="762000" y="635000"/>
            <a:ext cx="20955000"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lvl1pPr defTabSz="647700">
              <a:lnSpc>
                <a:spcPct val="80000"/>
              </a:lnSpc>
              <a:spcBef>
                <a:spcPts val="0"/>
              </a:spcBef>
              <a:defRPr sz="3600">
                <a:solidFill>
                  <a:srgbClr val="838787"/>
                </a:solidFill>
                <a:latin typeface="DIN Alternate Bold"/>
                <a:ea typeface="DIN Alternate Bold"/>
                <a:cs typeface="DIN Alternate Bold"/>
                <a:sym typeface="DIN Alternate Bold"/>
              </a:defRPr>
            </a:lvl1pPr>
          </a:lstStyle>
          <a:p>
            <a:pPr/>
            <a:r>
              <a:t>TEXT</a:t>
            </a:r>
          </a:p>
        </p:txBody>
      </p:sp>
      <p:sp>
        <p:nvSpPr>
          <p:cNvPr id="755" name="Rectangle 2"/>
          <p:cNvSpPr txBox="1"/>
          <p:nvPr>
            <p:ph type="body" idx="1"/>
          </p:nvPr>
        </p:nvSpPr>
        <p:spPr>
          <a:prstGeom prst="rect">
            <a:avLst/>
          </a:prstGeom>
        </p:spPr>
        <p:txBody>
          <a:bodyPr/>
          <a:lstStyle/>
          <a:p>
            <a:pPr>
              <a:buClr>
                <a:schemeClr val="accent1"/>
              </a:buClr>
              <a:buChar char="▸"/>
            </a:pPr>
            <a:r>
              <a:t>VÍZIA, POSLANIE, HODNOTA</a:t>
            </a:r>
          </a:p>
          <a:p>
            <a:pPr>
              <a:buClr>
                <a:schemeClr val="accent1"/>
              </a:buClr>
              <a:buChar char="▸"/>
            </a:pPr>
            <a:r>
              <a:t>VYTVORTE KOLEKTÍVNE UVEDOMENIE A MOTIVOVAJTE ZAMESTNANCOV V ŠKOLE, ŠTUDENTOV, RODIČOV</a:t>
            </a:r>
          </a:p>
          <a:p>
            <a:pPr>
              <a:buClr>
                <a:schemeClr val="accent1"/>
              </a:buClr>
              <a:buChar char="▸"/>
            </a:pPr>
            <a:r>
              <a:t>VEREJNÉ POROZUMENIE A ZAPOJENIE</a:t>
            </a:r>
          </a:p>
          <a:p>
            <a:pPr>
              <a:buClr>
                <a:schemeClr val="accent1"/>
              </a:buClr>
              <a:buChar char="▸"/>
            </a:pPr>
            <a:r>
              <a:t>ZVÝŠTE ZMYSEL ZODPOVEDNOSTI</a:t>
            </a:r>
          </a:p>
          <a:p>
            <a:pPr>
              <a:buClr>
                <a:schemeClr val="accent1"/>
              </a:buClr>
              <a:buChar char="▸"/>
            </a:pPr>
            <a:r>
              <a:t>ZDIEĽAJTE PRÍLEŽITOSTI A OBTIAŽNOSTI</a:t>
            </a:r>
          </a:p>
          <a:p>
            <a:pPr>
              <a:buClr>
                <a:schemeClr val="accent1"/>
              </a:buClr>
              <a:buChar char="▸"/>
            </a:pPr>
            <a:r>
              <a:t>SPRIEVODCA VOĽBAMI A PRIJME LEPŠIE ROZHODNUTIE</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7" name="Text Box 1"/>
          <p:cNvSpPr txBox="1"/>
          <p:nvPr/>
        </p:nvSpPr>
        <p:spPr>
          <a:xfrm>
            <a:off x="762000" y="635000"/>
            <a:ext cx="20955000"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lvl1pPr defTabSz="647700">
              <a:lnSpc>
                <a:spcPct val="80000"/>
              </a:lnSpc>
              <a:spcBef>
                <a:spcPts val="0"/>
              </a:spcBef>
              <a:defRPr sz="3600">
                <a:solidFill>
                  <a:srgbClr val="838787"/>
                </a:solidFill>
                <a:latin typeface="DIN Alternate Bold"/>
                <a:ea typeface="DIN Alternate Bold"/>
                <a:cs typeface="DIN Alternate Bold"/>
                <a:sym typeface="DIN Alternate Bold"/>
              </a:defRPr>
            </a:lvl1pPr>
          </a:lstStyle>
          <a:p>
            <a:pPr/>
            <a:r>
              <a:t>TEXT</a:t>
            </a:r>
          </a:p>
        </p:txBody>
      </p:sp>
      <p:pic>
        <p:nvPicPr>
          <p:cNvPr id="758" name="Picture 2" descr="Picture 2"/>
          <p:cNvPicPr>
            <a:picLocks noChangeAspect="1"/>
          </p:cNvPicPr>
          <p:nvPr/>
        </p:nvPicPr>
        <p:blipFill>
          <a:blip r:embed="rId2">
            <a:extLst/>
          </a:blip>
          <a:srcRect l="2353" t="0" r="2353" b="0"/>
          <a:stretch>
            <a:fillRect/>
          </a:stretch>
        </p:blipFill>
        <p:spPr>
          <a:xfrm>
            <a:off x="13335000" y="2159000"/>
            <a:ext cx="10287000" cy="10795000"/>
          </a:xfrm>
          <a:prstGeom prst="rect">
            <a:avLst/>
          </a:prstGeom>
          <a:ln w="12700">
            <a:miter lim="400000"/>
          </a:ln>
        </p:spPr>
      </p:pic>
      <p:sp>
        <p:nvSpPr>
          <p:cNvPr id="759" name="Rectangle 3"/>
          <p:cNvSpPr txBox="1"/>
          <p:nvPr>
            <p:ph type="title"/>
          </p:nvPr>
        </p:nvSpPr>
        <p:spPr>
          <a:prstGeom prst="rect">
            <a:avLst/>
          </a:prstGeom>
        </p:spPr>
        <p:txBody>
          <a:bodyPr/>
          <a:lstStyle>
            <a:lvl1pPr defTabSz="684212">
              <a:spcBef>
                <a:spcPts val="3200"/>
              </a:spcBef>
              <a:defRPr sz="7200"/>
            </a:lvl1pPr>
          </a:lstStyle>
          <a:p>
            <a:pPr/>
            <a:r>
              <a:t>VÍZIA</a:t>
            </a:r>
          </a:p>
        </p:txBody>
      </p:sp>
      <p:sp>
        <p:nvSpPr>
          <p:cNvPr id="760" name="Rectangle 4"/>
          <p:cNvSpPr txBox="1"/>
          <p:nvPr>
            <p:ph type="body" sz="half" idx="1"/>
          </p:nvPr>
        </p:nvSpPr>
        <p:spPr>
          <a:xfrm>
            <a:off x="761999" y="3371970"/>
            <a:ext cx="12242322" cy="9850408"/>
          </a:xfrm>
          <a:prstGeom prst="rect">
            <a:avLst/>
          </a:prstGeom>
        </p:spPr>
        <p:txBody>
          <a:bodyPr/>
          <a:lstStyle/>
          <a:p>
            <a:pPr marL="431101" indent="-431101" defTabSz="559546">
              <a:spcBef>
                <a:spcPts val="2600"/>
              </a:spcBef>
              <a:buClr>
                <a:schemeClr val="accent1"/>
              </a:buClr>
              <a:buChar char="▸"/>
              <a:defRPr sz="3348"/>
            </a:pPr>
            <a:r>
              <a:t>Vízia vyjadruje ašpirácie vašej organizácie do budúcnosti. Kde chcete, aby to bolo o päť alebo desať rokov? Vízia je stručné vyhlásenie, ktoré obsahuje podrobnosti o budúcnosti školy - jej plánoch do budúcnosti s cieľmi a cieľmi</a:t>
            </a:r>
          </a:p>
          <a:p>
            <a:pPr marL="431101" indent="-431101" defTabSz="559546">
              <a:spcBef>
                <a:spcPts val="2600"/>
              </a:spcBef>
              <a:buClr>
                <a:schemeClr val="accent1"/>
              </a:buClr>
              <a:buChar char="▸"/>
              <a:defRPr sz="3348"/>
            </a:pPr>
            <a:r>
              <a:t>Ľahko pochopiteľné</a:t>
            </a:r>
          </a:p>
          <a:p>
            <a:pPr marL="431101" indent="-431101" defTabSz="559546">
              <a:spcBef>
                <a:spcPts val="2600"/>
              </a:spcBef>
              <a:buClr>
                <a:schemeClr val="accent1"/>
              </a:buClr>
              <a:buChar char="▸"/>
              <a:defRPr sz="3348"/>
            </a:pPr>
            <a:r>
              <a:t>Ľahko zapamätateľné</a:t>
            </a:r>
          </a:p>
          <a:p>
            <a:pPr marL="431101" indent="-431101" defTabSz="559546">
              <a:spcBef>
                <a:spcPts val="2600"/>
              </a:spcBef>
              <a:buClr>
                <a:schemeClr val="accent1"/>
              </a:buClr>
              <a:buChar char="▸"/>
              <a:defRPr sz="3348"/>
            </a:pPr>
            <a:r>
              <a:t>Inšpiratívne</a:t>
            </a:r>
          </a:p>
          <a:p>
            <a:pPr marL="431101" indent="-431101" defTabSz="559546">
              <a:spcBef>
                <a:spcPts val="2600"/>
              </a:spcBef>
              <a:buClr>
                <a:schemeClr val="accent1"/>
              </a:buClr>
              <a:buChar char="▸"/>
              <a:defRPr sz="3348"/>
            </a:pPr>
            <a:r>
              <a:t>Pr. všetci učiaci sa budú plne pripravení zúčastniť sa a uspieť v rozmanitom a neustále sa meniacom svete</a:t>
            </a:r>
          </a:p>
          <a:p>
            <a:pPr marL="431101" indent="-431101" defTabSz="559546">
              <a:spcBef>
                <a:spcPts val="2600"/>
              </a:spcBef>
              <a:buClr>
                <a:schemeClr val="accent1"/>
              </a:buClr>
              <a:buChar char="▸"/>
              <a:defRPr sz="3348"/>
            </a:pPr>
            <a:r>
              <a:t>Pr. vytvárať pozitívnu, rozmanitú, priateľskú a náročnú vzdelávaciu komunitu, kde študenti rastú smerom k naplneniu svojho potenciálu v akademických, umeleckých, fyzických a sociálno-emocionálnych rozmeroch</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2" name="Text Box 1"/>
          <p:cNvSpPr txBox="1"/>
          <p:nvPr/>
        </p:nvSpPr>
        <p:spPr>
          <a:xfrm>
            <a:off x="762000" y="635000"/>
            <a:ext cx="20955000"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lvl1pPr defTabSz="647700">
              <a:lnSpc>
                <a:spcPct val="80000"/>
              </a:lnSpc>
              <a:spcBef>
                <a:spcPts val="0"/>
              </a:spcBef>
              <a:defRPr sz="3600">
                <a:solidFill>
                  <a:srgbClr val="838787"/>
                </a:solidFill>
                <a:latin typeface="DIN Alternate Bold"/>
                <a:ea typeface="DIN Alternate Bold"/>
                <a:cs typeface="DIN Alternate Bold"/>
                <a:sym typeface="DIN Alternate Bold"/>
              </a:defRPr>
            </a:lvl1pPr>
          </a:lstStyle>
          <a:p>
            <a:pPr/>
            <a:r>
              <a:t>TEXT</a:t>
            </a:r>
          </a:p>
        </p:txBody>
      </p:sp>
      <p:pic>
        <p:nvPicPr>
          <p:cNvPr id="693" name="Picture 2" descr="Picture 2"/>
          <p:cNvPicPr>
            <a:picLocks noChangeAspect="1"/>
          </p:cNvPicPr>
          <p:nvPr/>
        </p:nvPicPr>
        <p:blipFill>
          <a:blip r:embed="rId2">
            <a:extLst/>
          </a:blip>
          <a:stretch>
            <a:fillRect/>
          </a:stretch>
        </p:blipFill>
        <p:spPr>
          <a:xfrm>
            <a:off x="13335000" y="2257425"/>
            <a:ext cx="10285414" cy="10596564"/>
          </a:xfrm>
          <a:prstGeom prst="rect">
            <a:avLst/>
          </a:prstGeom>
          <a:ln w="12700">
            <a:miter lim="400000"/>
          </a:ln>
        </p:spPr>
      </p:pic>
      <p:sp>
        <p:nvSpPr>
          <p:cNvPr id="694" name="Rectangle 3"/>
          <p:cNvSpPr txBox="1"/>
          <p:nvPr>
            <p:ph type="title"/>
          </p:nvPr>
        </p:nvSpPr>
        <p:spPr>
          <a:prstGeom prst="rect">
            <a:avLst/>
          </a:prstGeom>
        </p:spPr>
        <p:txBody>
          <a:bodyPr/>
          <a:lstStyle>
            <a:lvl1pPr defTabSz="684212">
              <a:spcBef>
                <a:spcPts val="3200"/>
              </a:spcBef>
              <a:defRPr sz="7200"/>
            </a:lvl1pPr>
          </a:lstStyle>
          <a:p>
            <a:pPr/>
            <a:r>
              <a:t>ŽIVOTNÉ ZRUČNOSTI</a:t>
            </a:r>
          </a:p>
        </p:txBody>
      </p:sp>
      <p:sp>
        <p:nvSpPr>
          <p:cNvPr id="695" name="Rectangle 4"/>
          <p:cNvSpPr txBox="1"/>
          <p:nvPr>
            <p:ph type="body" sz="half" idx="1"/>
          </p:nvPr>
        </p:nvSpPr>
        <p:spPr>
          <a:xfrm>
            <a:off x="762000" y="5241025"/>
            <a:ext cx="11811000" cy="7204975"/>
          </a:xfrm>
          <a:prstGeom prst="rect">
            <a:avLst/>
          </a:prstGeom>
        </p:spPr>
        <p:txBody>
          <a:bodyPr/>
          <a:lstStyle>
            <a:lvl1pPr>
              <a:buClr>
                <a:schemeClr val="accent1"/>
              </a:buClr>
              <a:buChar char="▸"/>
            </a:lvl1pPr>
          </a:lstStyle>
          <a:p>
            <a:pPr/>
            <a:r>
              <a:t>Životné zručnosti definuje Svetová zdravotnícka organizácia WHO ako schopnosti adaptívneho a pozitívneho správania, ktoré jednotlivcom umožňujú efektívne sa vysporiadať s požiadavkami a výzvami každodenného života</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2" name="Text Box 1"/>
          <p:cNvSpPr txBox="1"/>
          <p:nvPr/>
        </p:nvSpPr>
        <p:spPr>
          <a:xfrm>
            <a:off x="762000" y="635000"/>
            <a:ext cx="20955000"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lvl1pPr defTabSz="647700">
              <a:lnSpc>
                <a:spcPct val="80000"/>
              </a:lnSpc>
              <a:spcBef>
                <a:spcPts val="0"/>
              </a:spcBef>
              <a:defRPr sz="3600">
                <a:solidFill>
                  <a:srgbClr val="838787"/>
                </a:solidFill>
                <a:latin typeface="DIN Alternate Bold"/>
                <a:ea typeface="DIN Alternate Bold"/>
                <a:cs typeface="DIN Alternate Bold"/>
                <a:sym typeface="DIN Alternate Bold"/>
              </a:defRPr>
            </a:lvl1pPr>
          </a:lstStyle>
          <a:p>
            <a:pPr/>
            <a:r>
              <a:t>TEXT</a:t>
            </a:r>
          </a:p>
        </p:txBody>
      </p:sp>
      <p:pic>
        <p:nvPicPr>
          <p:cNvPr id="763" name="Picture 2" descr="Picture 2"/>
          <p:cNvPicPr>
            <a:picLocks noChangeAspect="1"/>
          </p:cNvPicPr>
          <p:nvPr/>
        </p:nvPicPr>
        <p:blipFill>
          <a:blip r:embed="rId2">
            <a:extLst/>
          </a:blip>
          <a:stretch>
            <a:fillRect/>
          </a:stretch>
        </p:blipFill>
        <p:spPr>
          <a:xfrm>
            <a:off x="13335000" y="4765675"/>
            <a:ext cx="10285414" cy="5580063"/>
          </a:xfrm>
          <a:prstGeom prst="rect">
            <a:avLst/>
          </a:prstGeom>
          <a:ln w="12700">
            <a:miter lim="400000"/>
          </a:ln>
        </p:spPr>
      </p:pic>
      <p:sp>
        <p:nvSpPr>
          <p:cNvPr id="764" name="Rectangle 3"/>
          <p:cNvSpPr txBox="1"/>
          <p:nvPr>
            <p:ph type="body" sz="half" idx="1"/>
          </p:nvPr>
        </p:nvSpPr>
        <p:spPr>
          <a:xfrm>
            <a:off x="762000" y="2221782"/>
            <a:ext cx="11811000" cy="10224218"/>
          </a:xfrm>
          <a:prstGeom prst="rect">
            <a:avLst/>
          </a:prstGeom>
        </p:spPr>
        <p:txBody>
          <a:bodyPr/>
          <a:lstStyle/>
          <a:p>
            <a:pPr marL="0" indent="0" defTabSz="574072">
              <a:spcBef>
                <a:spcPts val="2600"/>
              </a:spcBef>
              <a:buSzTx/>
              <a:buNone/>
              <a:defRPr sz="4312"/>
            </a:pPr>
            <a:r>
              <a:t>ROZVOJ VYHLÁSENIA O VÍZII</a:t>
            </a:r>
          </a:p>
          <a:p>
            <a:pPr marL="441833" indent="-441833" defTabSz="574072">
              <a:spcBef>
                <a:spcPts val="2600"/>
              </a:spcBef>
              <a:buClr>
                <a:schemeClr val="accent1"/>
              </a:buClr>
              <a:buChar char="▸"/>
              <a:defRPr sz="3528"/>
            </a:pPr>
            <a:r>
              <a:t>Pamätajte, že vízia je jasnou a inšpiratívnou nádejou do budúcnosti</a:t>
            </a:r>
          </a:p>
          <a:p>
            <a:pPr marL="441833" indent="-441833" defTabSz="574072">
              <a:spcBef>
                <a:spcPts val="2600"/>
              </a:spcBef>
              <a:buClr>
                <a:schemeClr val="accent1"/>
              </a:buClr>
              <a:buChar char="▸"/>
              <a:defRPr sz="3528"/>
            </a:pPr>
            <a:r>
              <a:t> Krok 1:</a:t>
            </a:r>
          </a:p>
          <a:p>
            <a:pPr marL="441833" indent="-441833" defTabSz="574072">
              <a:spcBef>
                <a:spcPts val="2600"/>
              </a:spcBef>
              <a:buClr>
                <a:schemeClr val="accent1"/>
              </a:buClr>
              <a:buChar char="▸"/>
              <a:defRPr sz="3528"/>
            </a:pPr>
            <a:r>
              <a:t>Jednou vetou popíšte jednotlivo dlhodobé zmeny, ktoré by ste podľa očakávania chceli dosiahnuť v ideálnom svete ako výsledok práce vašej školy</a:t>
            </a:r>
          </a:p>
          <a:p>
            <a:pPr marL="441833" indent="-441833" defTabSz="574072">
              <a:spcBef>
                <a:spcPts val="2600"/>
              </a:spcBef>
              <a:buClr>
                <a:schemeClr val="accent1"/>
              </a:buClr>
              <a:buChar char="▸"/>
              <a:defRPr sz="3528"/>
            </a:pPr>
            <a:r>
              <a:t>Krok 2</a:t>
            </a:r>
          </a:p>
          <a:p>
            <a:pPr marL="441833" indent="-441833" defTabSz="574072">
              <a:spcBef>
                <a:spcPts val="2600"/>
              </a:spcBef>
              <a:buClr>
                <a:schemeClr val="accent1"/>
              </a:buClr>
              <a:buChar char="▸"/>
              <a:defRPr sz="3528"/>
            </a:pPr>
            <a:r>
              <a:t>V malých skupinách sa podeľte o to, čo ste zistili v kroku 1, a napíšte pár riadkov svojej vízie (môžete tiež nakresliť alebo navrhnúť schému). Potom to zdieľajte vo väčších skupinách a diskutujte</a:t>
            </a:r>
          </a:p>
          <a:p>
            <a:pPr marL="441833" indent="-441833" defTabSz="574072">
              <a:spcBef>
                <a:spcPts val="2600"/>
              </a:spcBef>
              <a:buClr>
                <a:schemeClr val="accent1"/>
              </a:buClr>
              <a:buChar char="▸"/>
              <a:defRPr sz="3528"/>
            </a:pPr>
            <a:r>
              <a:t>Nájdete víziu akcií ?!</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6" name="Text Box 1"/>
          <p:cNvSpPr txBox="1"/>
          <p:nvPr/>
        </p:nvSpPr>
        <p:spPr>
          <a:xfrm>
            <a:off x="762000" y="635000"/>
            <a:ext cx="20955000"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lvl1pPr defTabSz="647700">
              <a:lnSpc>
                <a:spcPct val="80000"/>
              </a:lnSpc>
              <a:spcBef>
                <a:spcPts val="0"/>
              </a:spcBef>
              <a:defRPr sz="3600">
                <a:solidFill>
                  <a:srgbClr val="838787"/>
                </a:solidFill>
                <a:latin typeface="DIN Alternate Bold"/>
                <a:ea typeface="DIN Alternate Bold"/>
                <a:cs typeface="DIN Alternate Bold"/>
                <a:sym typeface="DIN Alternate Bold"/>
              </a:defRPr>
            </a:lvl1pPr>
          </a:lstStyle>
          <a:p>
            <a:pPr/>
            <a:r>
              <a:t>TEXT</a:t>
            </a:r>
          </a:p>
        </p:txBody>
      </p:sp>
      <p:sp>
        <p:nvSpPr>
          <p:cNvPr id="767" name="Rectangle 2"/>
          <p:cNvSpPr txBox="1"/>
          <p:nvPr>
            <p:ph type="title"/>
          </p:nvPr>
        </p:nvSpPr>
        <p:spPr>
          <a:prstGeom prst="rect">
            <a:avLst/>
          </a:prstGeom>
        </p:spPr>
        <p:txBody>
          <a:bodyPr/>
          <a:lstStyle>
            <a:lvl1pPr defTabSz="684212">
              <a:spcBef>
                <a:spcPts val="3200"/>
              </a:spcBef>
              <a:defRPr sz="7200"/>
            </a:lvl1pPr>
          </a:lstStyle>
          <a:p>
            <a:pPr/>
            <a:r>
              <a:t>POSLANIE</a:t>
            </a:r>
          </a:p>
        </p:txBody>
      </p:sp>
      <p:sp>
        <p:nvSpPr>
          <p:cNvPr id="768" name="Rectangle 3"/>
          <p:cNvSpPr txBox="1"/>
          <p:nvPr>
            <p:ph type="body" idx="1"/>
          </p:nvPr>
        </p:nvSpPr>
        <p:spPr>
          <a:prstGeom prst="rect">
            <a:avLst/>
          </a:prstGeom>
        </p:spPr>
        <p:txBody>
          <a:bodyPr/>
          <a:lstStyle/>
          <a:p>
            <a:pPr marL="479044" indent="-479044" defTabSz="622173">
              <a:spcBef>
                <a:spcPts val="2800"/>
              </a:spcBef>
              <a:buClr>
                <a:schemeClr val="accent1"/>
              </a:buClr>
              <a:buChar char="▸"/>
              <a:defRPr sz="4048"/>
            </a:pPr>
            <a:r>
              <a:t>Vyhlásenie o poslaní popisuje celkový účel vašej organizácie, vedenie ľudí sústredených na dané úlohy a vedenie každodenného rozhodovania. Vyhlásenie o poslaní sa zameriava na dnešok. Obsahujú dôležité informácie o tom, čo škola robí, o jej študentoch, učiteľoch a jej službách</a:t>
            </a:r>
          </a:p>
          <a:p>
            <a:pPr marL="479044" indent="-479044" defTabSz="622173">
              <a:spcBef>
                <a:spcPts val="2800"/>
              </a:spcBef>
              <a:buClr>
                <a:schemeClr val="accent1"/>
              </a:buClr>
              <a:buChar char="▸"/>
              <a:defRPr sz="4048"/>
            </a:pPr>
            <a:r>
              <a:t>Čo je cieľom?</a:t>
            </a:r>
          </a:p>
          <a:p>
            <a:pPr marL="479044" indent="-479044" defTabSz="622173">
              <a:spcBef>
                <a:spcPts val="2800"/>
              </a:spcBef>
              <a:buClr>
                <a:schemeClr val="accent1"/>
              </a:buClr>
              <a:buChar char="▸"/>
              <a:defRPr sz="4048"/>
            </a:pPr>
            <a:r>
              <a:t>Čo je potrebné urobiť, aby sa dosiahol cieľ ?</a:t>
            </a:r>
          </a:p>
          <a:p>
            <a:pPr marL="479044" indent="-479044" defTabSz="622173">
              <a:spcBef>
                <a:spcPts val="2800"/>
              </a:spcBef>
              <a:buClr>
                <a:schemeClr val="accent1"/>
              </a:buClr>
              <a:buChar char="▸"/>
              <a:defRPr sz="4048"/>
            </a:pPr>
            <a:r>
              <a:t>Čím sa odlišujeme od iných škôl?</a:t>
            </a:r>
          </a:p>
          <a:p>
            <a:pPr marL="479044" indent="-479044" defTabSz="622173">
              <a:spcBef>
                <a:spcPts val="2800"/>
              </a:spcBef>
              <a:buClr>
                <a:schemeClr val="accent1"/>
              </a:buClr>
              <a:buChar char="▸"/>
              <a:defRPr sz="4048"/>
            </a:pPr>
            <a:r>
              <a:t>Pr. .. Posilňujeme schopnosť študentov prevziať zodpovednosť a zodpovednosť za svoje súčasné a budúce vzdelávanie rozvíjaním ich akademických, medziľudských, intrapersonálnych a technologických schopností</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0" name="Text Box 1"/>
          <p:cNvSpPr txBox="1"/>
          <p:nvPr/>
        </p:nvSpPr>
        <p:spPr>
          <a:xfrm>
            <a:off x="762000" y="635000"/>
            <a:ext cx="20955000"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lvl1pPr defTabSz="647700">
              <a:lnSpc>
                <a:spcPct val="80000"/>
              </a:lnSpc>
              <a:spcBef>
                <a:spcPts val="0"/>
              </a:spcBef>
              <a:defRPr sz="3600">
                <a:solidFill>
                  <a:srgbClr val="838787"/>
                </a:solidFill>
                <a:latin typeface="DIN Alternate Bold"/>
                <a:ea typeface="DIN Alternate Bold"/>
                <a:cs typeface="DIN Alternate Bold"/>
                <a:sym typeface="DIN Alternate Bold"/>
              </a:defRPr>
            </a:lvl1pPr>
          </a:lstStyle>
          <a:p>
            <a:pPr/>
            <a:r>
              <a:t>TEXT</a:t>
            </a:r>
          </a:p>
        </p:txBody>
      </p:sp>
      <p:sp>
        <p:nvSpPr>
          <p:cNvPr id="771" name="Rectangle 2"/>
          <p:cNvSpPr txBox="1"/>
          <p:nvPr>
            <p:ph type="title"/>
          </p:nvPr>
        </p:nvSpPr>
        <p:spPr>
          <a:prstGeom prst="rect">
            <a:avLst/>
          </a:prstGeom>
        </p:spPr>
        <p:txBody>
          <a:bodyPr/>
          <a:lstStyle>
            <a:lvl1pPr defTabSz="684212">
              <a:spcBef>
                <a:spcPts val="3200"/>
              </a:spcBef>
              <a:defRPr sz="7200"/>
            </a:lvl1pPr>
          </a:lstStyle>
          <a:p>
            <a:pPr/>
            <a:r>
              <a:t>ROZVOJ A POSLANIE</a:t>
            </a:r>
          </a:p>
        </p:txBody>
      </p:sp>
      <p:sp>
        <p:nvSpPr>
          <p:cNvPr id="772" name="Rectangle 3"/>
          <p:cNvSpPr txBox="1"/>
          <p:nvPr>
            <p:ph type="body" idx="1"/>
          </p:nvPr>
        </p:nvSpPr>
        <p:spPr>
          <a:prstGeom prst="rect">
            <a:avLst/>
          </a:prstGeom>
        </p:spPr>
        <p:txBody>
          <a:bodyPr/>
          <a:lstStyle/>
          <a:p>
            <a:pPr>
              <a:buClr>
                <a:schemeClr val="accent1"/>
              </a:buClr>
              <a:buChar char="▸"/>
              <a:defRPr sz="5400"/>
            </a:pPr>
            <a:r>
              <a:t>Pamätajte, že poslanie je hlavným posolstvom účelu školy a dôvodu, ktorý existuje, a ktoré obsahuje</a:t>
            </a:r>
          </a:p>
          <a:p>
            <a:pPr>
              <a:buClr>
                <a:schemeClr val="accent1"/>
              </a:buClr>
              <a:buChar char="▸"/>
              <a:defRPr sz="5400"/>
            </a:pPr>
            <a:r>
              <a:t>Čo sa snažíte robiť, prečo a pre koho</a:t>
            </a:r>
          </a:p>
          <a:p>
            <a:pPr>
              <a:buClr>
                <a:schemeClr val="accent1"/>
              </a:buClr>
              <a:buChar char="▸"/>
              <a:defRPr sz="5400"/>
            </a:pPr>
            <a:r>
              <a:t>Cvičenie:</a:t>
            </a:r>
          </a:p>
          <a:p>
            <a:pPr>
              <a:buClr>
                <a:schemeClr val="accent1"/>
              </a:buClr>
              <a:buChar char="▸"/>
              <a:defRPr sz="5400"/>
            </a:pPr>
            <a:r>
              <a:t>Napíšte alebo prediskutujte poslanie svojej školy</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4" name="Text Box 1"/>
          <p:cNvSpPr txBox="1"/>
          <p:nvPr/>
        </p:nvSpPr>
        <p:spPr>
          <a:xfrm>
            <a:off x="762000" y="635000"/>
            <a:ext cx="20955000"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lvl1pPr defTabSz="647700">
              <a:lnSpc>
                <a:spcPct val="80000"/>
              </a:lnSpc>
              <a:spcBef>
                <a:spcPts val="0"/>
              </a:spcBef>
              <a:defRPr sz="3600">
                <a:solidFill>
                  <a:srgbClr val="838787"/>
                </a:solidFill>
                <a:latin typeface="DIN Alternate Bold"/>
                <a:ea typeface="DIN Alternate Bold"/>
                <a:cs typeface="DIN Alternate Bold"/>
                <a:sym typeface="DIN Alternate Bold"/>
              </a:defRPr>
            </a:lvl1pPr>
          </a:lstStyle>
          <a:p>
            <a:pPr/>
            <a:r>
              <a:t>TEXT</a:t>
            </a:r>
          </a:p>
        </p:txBody>
      </p:sp>
      <p:sp>
        <p:nvSpPr>
          <p:cNvPr id="775" name="Rectangle 2"/>
          <p:cNvSpPr txBox="1"/>
          <p:nvPr>
            <p:ph type="title"/>
          </p:nvPr>
        </p:nvSpPr>
        <p:spPr>
          <a:prstGeom prst="rect">
            <a:avLst/>
          </a:prstGeom>
        </p:spPr>
        <p:txBody>
          <a:bodyPr/>
          <a:lstStyle>
            <a:lvl1pPr defTabSz="684212">
              <a:spcBef>
                <a:spcPts val="3200"/>
              </a:spcBef>
              <a:defRPr sz="7200"/>
            </a:lvl1pPr>
          </a:lstStyle>
          <a:p>
            <a:pPr/>
            <a:r>
              <a:t>HODNOTY</a:t>
            </a:r>
          </a:p>
        </p:txBody>
      </p:sp>
      <p:sp>
        <p:nvSpPr>
          <p:cNvPr id="776" name="Rectangle 3"/>
          <p:cNvSpPr txBox="1"/>
          <p:nvPr>
            <p:ph type="body" idx="1"/>
          </p:nvPr>
        </p:nvSpPr>
        <p:spPr>
          <a:xfrm>
            <a:off x="762000" y="3860800"/>
            <a:ext cx="22860000" cy="9332822"/>
          </a:xfrm>
          <a:prstGeom prst="rect">
            <a:avLst/>
          </a:prstGeom>
        </p:spPr>
        <p:txBody>
          <a:bodyPr/>
          <a:lstStyle/>
          <a:p>
            <a:pPr marL="520700" indent="-520700" defTabSz="676275">
              <a:spcBef>
                <a:spcPts val="3100"/>
              </a:spcBef>
              <a:buClr>
                <a:schemeClr val="accent1"/>
              </a:buClr>
              <a:buChar char="▸"/>
              <a:defRPr sz="4400"/>
            </a:pPr>
            <a:r>
              <a:t>Hodnotami sú presvedčenia jednotlivca alebo skupiny, v tomto prípade školy, do ktorej sú emočne interesovaný. Hodnoty súvisia s afektívnou (alebo emocionálnou) dimenziou ľudského správania a sú zvyčajne dlhodobými štandardmi alebo zásadami, ktoré sa používajú na posúdenie hodnoty nápadu alebo konania</a:t>
            </a:r>
          </a:p>
          <a:p>
            <a:pPr marL="520700" indent="-520700" defTabSz="676275">
              <a:spcBef>
                <a:spcPts val="3100"/>
              </a:spcBef>
              <a:buClr>
                <a:schemeClr val="accent1"/>
              </a:buClr>
              <a:buChar char="▸"/>
              <a:defRPr sz="4400"/>
            </a:pPr>
            <a:r>
              <a:t>Pr. učenie - Podpora výučbového prostredia, ktoré neustále motivuje všetkých jednotlivcov k vynikaniu</a:t>
            </a:r>
          </a:p>
          <a:p>
            <a:pPr marL="520700" indent="-520700" defTabSz="676275">
              <a:spcBef>
                <a:spcPts val="3100"/>
              </a:spcBef>
              <a:buClr>
                <a:schemeClr val="accent1"/>
              </a:buClr>
              <a:buChar char="▸"/>
              <a:defRPr sz="4400"/>
            </a:pPr>
            <a:r>
              <a:t>Vzťahy - vytváranie a udržiavanie zmysluplných vzťahov medzi študentmi, rodinami, učiteľmi, zamestnancami a komunitnými partnermi;</a:t>
            </a:r>
          </a:p>
          <a:p>
            <a:pPr marL="520700" indent="-520700" defTabSz="676275">
              <a:spcBef>
                <a:spcPts val="3100"/>
              </a:spcBef>
              <a:buClr>
                <a:schemeClr val="accent1"/>
              </a:buClr>
              <a:buChar char="▸"/>
              <a:defRPr sz="4400"/>
            </a:pPr>
            <a:r>
              <a:t>Integrita - správame sa čestne a zodpovedne</a:t>
            </a:r>
          </a:p>
          <a:p>
            <a:pPr marL="520700" indent="-520700" defTabSz="676275">
              <a:spcBef>
                <a:spcPts val="3100"/>
              </a:spcBef>
              <a:buClr>
                <a:schemeClr val="accent1"/>
              </a:buClr>
              <a:buChar char="▸"/>
              <a:defRPr sz="4400"/>
            </a:pPr>
            <a:r>
              <a:t>Môžeme učiť hodnoty, v ktoré neveríme?</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8" name="Text Box 1"/>
          <p:cNvSpPr txBox="1"/>
          <p:nvPr/>
        </p:nvSpPr>
        <p:spPr>
          <a:xfrm>
            <a:off x="762000" y="635000"/>
            <a:ext cx="20955000"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lvl1pPr defTabSz="647700">
              <a:lnSpc>
                <a:spcPct val="80000"/>
              </a:lnSpc>
              <a:spcBef>
                <a:spcPts val="0"/>
              </a:spcBef>
              <a:defRPr sz="3600">
                <a:solidFill>
                  <a:srgbClr val="838787"/>
                </a:solidFill>
                <a:latin typeface="DIN Alternate Bold"/>
                <a:ea typeface="DIN Alternate Bold"/>
                <a:cs typeface="DIN Alternate Bold"/>
                <a:sym typeface="DIN Alternate Bold"/>
              </a:defRPr>
            </a:lvl1pPr>
          </a:lstStyle>
          <a:p>
            <a:pPr/>
            <a:r>
              <a:t>TEXT</a:t>
            </a:r>
          </a:p>
        </p:txBody>
      </p:sp>
      <p:pic>
        <p:nvPicPr>
          <p:cNvPr id="779" name="Picture 2" descr="Picture 2"/>
          <p:cNvPicPr>
            <a:picLocks noChangeAspect="1"/>
          </p:cNvPicPr>
          <p:nvPr/>
        </p:nvPicPr>
        <p:blipFill>
          <a:blip r:embed="rId2">
            <a:extLst/>
          </a:blip>
          <a:stretch>
            <a:fillRect/>
          </a:stretch>
        </p:blipFill>
        <p:spPr>
          <a:xfrm>
            <a:off x="13335000" y="3879850"/>
            <a:ext cx="10285414" cy="7351714"/>
          </a:xfrm>
          <a:prstGeom prst="rect">
            <a:avLst/>
          </a:prstGeom>
          <a:ln w="12700">
            <a:miter lim="400000"/>
          </a:ln>
        </p:spPr>
      </p:pic>
      <p:sp>
        <p:nvSpPr>
          <p:cNvPr id="780" name="Rectangle 3"/>
          <p:cNvSpPr txBox="1"/>
          <p:nvPr>
            <p:ph type="body" sz="half" idx="1"/>
          </p:nvPr>
        </p:nvSpPr>
        <p:spPr>
          <a:xfrm>
            <a:off x="676982" y="3038974"/>
            <a:ext cx="11811001" cy="8585201"/>
          </a:xfrm>
          <a:prstGeom prst="rect">
            <a:avLst/>
          </a:prstGeom>
        </p:spPr>
        <p:txBody>
          <a:bodyPr/>
          <a:lstStyle/>
          <a:p>
            <a:pPr marL="584200" indent="-584200" defTabSz="759459">
              <a:spcBef>
                <a:spcPts val="3500"/>
              </a:spcBef>
              <a:buClr>
                <a:schemeClr val="accent1"/>
              </a:buClr>
              <a:buChar char="▸"/>
              <a:defRPr sz="4968"/>
            </a:pPr>
            <a:r>
              <a:t>Aké sú poslanie, vízia, hodnoty vašej školy</a:t>
            </a:r>
          </a:p>
          <a:p>
            <a:pPr marL="584200" indent="-584200" defTabSz="759459">
              <a:spcBef>
                <a:spcPts val="3500"/>
              </a:spcBef>
              <a:buClr>
                <a:schemeClr val="accent1"/>
              </a:buClr>
              <a:buChar char="▸"/>
              <a:defRPr sz="4968"/>
            </a:pPr>
            <a:r>
              <a:t>Odráža vo vašich lekciách / aktivitách?</a:t>
            </a:r>
          </a:p>
          <a:p>
            <a:pPr marL="584200" indent="-584200" defTabSz="759459">
              <a:spcBef>
                <a:spcPts val="3500"/>
              </a:spcBef>
              <a:buClr>
                <a:schemeClr val="accent1"/>
              </a:buClr>
              <a:buChar char="▸"/>
              <a:defRPr sz="4968"/>
            </a:pPr>
            <a:r>
              <a:t>Sú poslanie, vízia, hodnoty vašej školy</a:t>
            </a:r>
          </a:p>
          <a:p>
            <a:pPr marL="584200" indent="-584200" defTabSz="759459">
              <a:spcBef>
                <a:spcPts val="3500"/>
              </a:spcBef>
              <a:buClr>
                <a:schemeClr val="accent1"/>
              </a:buClr>
              <a:buChar char="▸"/>
              <a:defRPr sz="4968"/>
            </a:pPr>
            <a:r>
              <a:t>Motivujete svoju školu a zamestnancov školy?</a:t>
            </a:r>
          </a:p>
          <a:p>
            <a:pPr marL="584200" indent="-584200" defTabSz="759459">
              <a:spcBef>
                <a:spcPts val="3500"/>
              </a:spcBef>
              <a:buClr>
                <a:schemeClr val="accent1"/>
              </a:buClr>
              <a:buChar char="▸"/>
              <a:defRPr sz="4968"/>
            </a:pPr>
            <a:r>
              <a:t>Čo si myslíte, že môžete zlepšiť?</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2" name="Text Box 1"/>
          <p:cNvSpPr txBox="1"/>
          <p:nvPr/>
        </p:nvSpPr>
        <p:spPr>
          <a:xfrm>
            <a:off x="762000" y="635000"/>
            <a:ext cx="20955000"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lvl1pPr defTabSz="647700">
              <a:lnSpc>
                <a:spcPct val="80000"/>
              </a:lnSpc>
              <a:spcBef>
                <a:spcPts val="0"/>
              </a:spcBef>
              <a:defRPr sz="3600">
                <a:solidFill>
                  <a:srgbClr val="838787"/>
                </a:solidFill>
                <a:latin typeface="DIN Alternate Bold"/>
                <a:ea typeface="DIN Alternate Bold"/>
                <a:cs typeface="DIN Alternate Bold"/>
                <a:sym typeface="DIN Alternate Bold"/>
              </a:defRPr>
            </a:lvl1pPr>
          </a:lstStyle>
          <a:p>
            <a:pPr/>
            <a:r>
              <a:t>TEXT</a:t>
            </a:r>
          </a:p>
        </p:txBody>
      </p:sp>
      <p:pic>
        <p:nvPicPr>
          <p:cNvPr id="783" name="Picture 2" descr="Picture 2"/>
          <p:cNvPicPr>
            <a:picLocks noChangeAspect="1"/>
          </p:cNvPicPr>
          <p:nvPr/>
        </p:nvPicPr>
        <p:blipFill>
          <a:blip r:embed="rId2">
            <a:extLst/>
          </a:blip>
          <a:stretch>
            <a:fillRect/>
          </a:stretch>
        </p:blipFill>
        <p:spPr>
          <a:xfrm>
            <a:off x="13335000" y="4124325"/>
            <a:ext cx="10287000" cy="6862764"/>
          </a:xfrm>
          <a:prstGeom prst="rect">
            <a:avLst/>
          </a:prstGeom>
          <a:ln w="12700">
            <a:miter lim="400000"/>
          </a:ln>
        </p:spPr>
      </p:pic>
      <p:sp>
        <p:nvSpPr>
          <p:cNvPr id="784" name="Rectangle 3"/>
          <p:cNvSpPr txBox="1"/>
          <p:nvPr>
            <p:ph type="title"/>
          </p:nvPr>
        </p:nvSpPr>
        <p:spPr>
          <a:xfrm>
            <a:off x="762000" y="1705578"/>
            <a:ext cx="11811000" cy="1016001"/>
          </a:xfrm>
          <a:prstGeom prst="rect">
            <a:avLst/>
          </a:prstGeom>
        </p:spPr>
        <p:txBody>
          <a:bodyPr/>
          <a:lstStyle>
            <a:lvl1pPr defTabSz="684212">
              <a:spcBef>
                <a:spcPts val="3200"/>
              </a:spcBef>
              <a:defRPr sz="7200"/>
            </a:lvl1pPr>
          </a:lstStyle>
          <a:p>
            <a:pPr/>
            <a:r>
              <a:t>AKO ROZVÍJAŤ TRIEDNU ZMLUVU</a:t>
            </a:r>
          </a:p>
        </p:txBody>
      </p:sp>
      <p:sp>
        <p:nvSpPr>
          <p:cNvPr id="785" name="Rectangle 4"/>
          <p:cNvSpPr txBox="1"/>
          <p:nvPr>
            <p:ph type="body" sz="half" idx="1"/>
          </p:nvPr>
        </p:nvSpPr>
        <p:spPr>
          <a:xfrm>
            <a:off x="761999" y="3911600"/>
            <a:ext cx="12357341" cy="9310777"/>
          </a:xfrm>
          <a:prstGeom prst="rect">
            <a:avLst/>
          </a:prstGeom>
        </p:spPr>
        <p:txBody>
          <a:bodyPr/>
          <a:lstStyle/>
          <a:p>
            <a:pPr marL="380047" indent="-380047" defTabSz="493157">
              <a:spcBef>
                <a:spcPts val="2200"/>
              </a:spcBef>
              <a:buClr>
                <a:schemeClr val="accent1"/>
              </a:buClr>
              <a:buChar char="▸"/>
              <a:defRPr sz="3040"/>
            </a:pPr>
            <a:r>
              <a:t>Zmluva o učebni je dohoda medzi študentmi</a:t>
            </a:r>
          </a:p>
          <a:p>
            <a:pPr marL="380047" indent="-380047" defTabSz="493157">
              <a:spcBef>
                <a:spcPts val="2200"/>
              </a:spcBef>
              <a:buClr>
                <a:schemeClr val="accent1"/>
              </a:buClr>
              <a:buChar char="▸"/>
              <a:defRPr sz="3040"/>
            </a:pPr>
            <a:r>
              <a:t>ak budú učitelia dodržiavať určité pravidlá a je to použiteľné</a:t>
            </a:r>
          </a:p>
          <a:p>
            <a:pPr marL="380047" indent="-380047" defTabSz="493157">
              <a:spcBef>
                <a:spcPts val="2200"/>
              </a:spcBef>
              <a:buClr>
                <a:schemeClr val="accent1"/>
              </a:buClr>
              <a:buChar char="▸"/>
              <a:defRPr sz="3040"/>
            </a:pPr>
            <a:r>
              <a:t>Nastavená už na začiatku pre obe strany</a:t>
            </a:r>
          </a:p>
          <a:p>
            <a:pPr marL="380047" indent="-380047" defTabSz="493157">
              <a:spcBef>
                <a:spcPts val="2200"/>
              </a:spcBef>
              <a:buClr>
                <a:schemeClr val="accent1"/>
              </a:buClr>
              <a:buChar char="▸"/>
              <a:defRPr sz="3040"/>
            </a:pPr>
            <a:r>
              <a:t>Bude užitočná, tak aby sa cítili zapojené do rešpektu</a:t>
            </a:r>
          </a:p>
          <a:p>
            <a:pPr marL="380047" indent="-380047" defTabSz="493157">
              <a:spcBef>
                <a:spcPts val="2200"/>
              </a:spcBef>
              <a:buClr>
                <a:schemeClr val="accent1"/>
              </a:buClr>
              <a:buChar char="▸"/>
              <a:defRPr sz="3040"/>
            </a:pPr>
            <a:r>
              <a:t>pravidlá, pomáhať si navzájom a „zostať na správnej ceste“!</a:t>
            </a:r>
          </a:p>
          <a:p>
            <a:pPr marL="380047" indent="-380047" defTabSz="493157">
              <a:spcBef>
                <a:spcPts val="2200"/>
              </a:spcBef>
              <a:buClr>
                <a:schemeClr val="accent1"/>
              </a:buClr>
              <a:buChar char="▸"/>
              <a:defRPr sz="3040"/>
            </a:pPr>
            <a:r>
              <a:t>-Navrhnite niečo pekné (rám, kúsok papiera, doska ..)</a:t>
            </a:r>
          </a:p>
          <a:p>
            <a:pPr marL="380047" indent="-380047" defTabSz="493157">
              <a:spcBef>
                <a:spcPts val="2200"/>
              </a:spcBef>
              <a:buClr>
                <a:schemeClr val="accent1"/>
              </a:buClr>
              <a:buChar char="▸"/>
              <a:defRPr sz="3040"/>
            </a:pPr>
            <a:r>
              <a:t>- Rozdeľte skupinu na dvojice alebo malé skupiny</a:t>
            </a:r>
          </a:p>
          <a:p>
            <a:pPr marL="380047" indent="-380047" defTabSz="493157">
              <a:spcBef>
                <a:spcPts val="2200"/>
              </a:spcBef>
              <a:buClr>
                <a:schemeClr val="accent1"/>
              </a:buClr>
              <a:buChar char="▸"/>
              <a:defRPr sz="3040"/>
            </a:pPr>
            <a:r>
              <a:t>-Žiadajte ich, aby prediskutovali najmenej 5 pravidiel, ktoré majú rešpektovať a písať</a:t>
            </a:r>
          </a:p>
          <a:p>
            <a:pPr marL="380047" indent="-380047" defTabSz="493157">
              <a:spcBef>
                <a:spcPts val="2200"/>
              </a:spcBef>
              <a:buClr>
                <a:schemeClr val="accent1"/>
              </a:buClr>
              <a:buChar char="▸"/>
              <a:defRPr sz="3040"/>
            </a:pPr>
            <a:r>
              <a:t>-Nájdite najbežnejšie a napíšte na zmluvu</a:t>
            </a:r>
          </a:p>
          <a:p>
            <a:pPr marL="380047" indent="-380047" defTabSz="493157">
              <a:spcBef>
                <a:spcPts val="2200"/>
              </a:spcBef>
              <a:buClr>
                <a:schemeClr val="accent1"/>
              </a:buClr>
              <a:buChar char="▸"/>
              <a:defRPr sz="3040"/>
            </a:pPr>
            <a:r>
              <a:t>-Podpíšte zmluvu</a:t>
            </a:r>
          </a:p>
          <a:p>
            <a:pPr marL="380047" indent="-380047" defTabSz="493157">
              <a:spcBef>
                <a:spcPts val="2200"/>
              </a:spcBef>
              <a:buClr>
                <a:schemeClr val="accent1"/>
              </a:buClr>
              <a:buChar char="▸"/>
              <a:defRPr sz="3040"/>
            </a:pPr>
            <a:r>
              <a:t>- Vytvorte kópie a požiadajte ich, aby ich zdieľali so svojou rodinou</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87" name="Picture 1" descr="Picture 1"/>
          <p:cNvPicPr>
            <a:picLocks noChangeAspect="1"/>
          </p:cNvPicPr>
          <p:nvPr/>
        </p:nvPicPr>
        <p:blipFill>
          <a:blip r:embed="rId2">
            <a:extLst/>
          </a:blip>
          <a:stretch>
            <a:fillRect/>
          </a:stretch>
        </p:blipFill>
        <p:spPr>
          <a:xfrm>
            <a:off x="0" y="3365500"/>
            <a:ext cx="10285414" cy="6983414"/>
          </a:xfrm>
          <a:prstGeom prst="rect">
            <a:avLst/>
          </a:prstGeom>
          <a:ln w="12700">
            <a:miter lim="400000"/>
          </a:ln>
        </p:spPr>
      </p:pic>
      <p:sp>
        <p:nvSpPr>
          <p:cNvPr id="788" name="Rectangle 2"/>
          <p:cNvSpPr txBox="1"/>
          <p:nvPr>
            <p:ph type="title"/>
          </p:nvPr>
        </p:nvSpPr>
        <p:spPr>
          <a:xfrm>
            <a:off x="10992322" y="880812"/>
            <a:ext cx="12573001" cy="3810001"/>
          </a:xfrm>
          <a:prstGeom prst="rect">
            <a:avLst/>
          </a:prstGeom>
        </p:spPr>
        <p:txBody>
          <a:bodyPr/>
          <a:lstStyle/>
          <a:p>
            <a:pPr defTabSz="330200">
              <a:spcBef>
                <a:spcPts val="0"/>
              </a:spcBef>
              <a:defRPr sz="9600"/>
            </a:pPr>
            <a:r>
              <a:t>RIEŠENIE KONFLIKTOV</a:t>
            </a:r>
            <a:br/>
            <a:r>
              <a:t>EMOČNEJ INTELIGENCIE</a:t>
            </a:r>
            <a:br/>
            <a:r>
              <a:t>PREVENCIA BOJOVANIA</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0" name="Text Box 1"/>
          <p:cNvSpPr txBox="1"/>
          <p:nvPr/>
        </p:nvSpPr>
        <p:spPr>
          <a:xfrm>
            <a:off x="762000" y="635000"/>
            <a:ext cx="20955000"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lvl1pPr defTabSz="647700">
              <a:lnSpc>
                <a:spcPct val="80000"/>
              </a:lnSpc>
              <a:spcBef>
                <a:spcPts val="0"/>
              </a:spcBef>
              <a:defRPr sz="3600">
                <a:solidFill>
                  <a:srgbClr val="838787"/>
                </a:solidFill>
                <a:latin typeface="DIN Alternate Bold"/>
                <a:ea typeface="DIN Alternate Bold"/>
                <a:cs typeface="DIN Alternate Bold"/>
                <a:sym typeface="DIN Alternate Bold"/>
              </a:defRPr>
            </a:lvl1pPr>
          </a:lstStyle>
          <a:p>
            <a:pPr/>
            <a:r>
              <a:t>TEXT</a:t>
            </a:r>
          </a:p>
        </p:txBody>
      </p:sp>
      <p:sp>
        <p:nvSpPr>
          <p:cNvPr id="791" name="Rectangle 2"/>
          <p:cNvSpPr txBox="1"/>
          <p:nvPr>
            <p:ph type="title"/>
          </p:nvPr>
        </p:nvSpPr>
        <p:spPr>
          <a:prstGeom prst="rect">
            <a:avLst/>
          </a:prstGeom>
        </p:spPr>
        <p:txBody>
          <a:bodyPr/>
          <a:lstStyle>
            <a:lvl1pPr defTabSz="684212">
              <a:spcBef>
                <a:spcPts val="3200"/>
              </a:spcBef>
              <a:defRPr sz="7200"/>
            </a:lvl1pPr>
          </a:lstStyle>
          <a:p>
            <a:pPr/>
            <a:r>
              <a:t>ČO JE KONFLIKT?</a:t>
            </a:r>
          </a:p>
        </p:txBody>
      </p:sp>
      <p:sp>
        <p:nvSpPr>
          <p:cNvPr id="792" name="Rectangle 3"/>
          <p:cNvSpPr txBox="1"/>
          <p:nvPr>
            <p:ph type="body" idx="1"/>
          </p:nvPr>
        </p:nvSpPr>
        <p:spPr>
          <a:xfrm>
            <a:off x="762000" y="3886200"/>
            <a:ext cx="22860000" cy="8585200"/>
          </a:xfrm>
          <a:prstGeom prst="rect">
            <a:avLst/>
          </a:prstGeom>
        </p:spPr>
        <p:txBody>
          <a:bodyPr/>
          <a:lstStyle/>
          <a:p>
            <a:pPr marL="590550" indent="-590550" defTabSz="767715">
              <a:spcBef>
                <a:spcPts val="3600"/>
              </a:spcBef>
              <a:buClr>
                <a:schemeClr val="accent1"/>
              </a:buClr>
              <a:buChar char="▸"/>
              <a:defRPr sz="5022"/>
            </a:pPr>
            <a:r>
              <a:t>„Konflikt je proces, ktorý sa začína, keď jedna strana vníma, že druhá strana frustrovala alebo sa chystá frustrovať určité jeho obavy.“</a:t>
            </a:r>
          </a:p>
          <a:p>
            <a:pPr marL="590550" indent="-590550" defTabSz="767715">
              <a:spcBef>
                <a:spcPts val="3600"/>
              </a:spcBef>
              <a:buClr>
                <a:schemeClr val="accent1"/>
              </a:buClr>
              <a:buChar char="▸"/>
              <a:defRPr sz="5022"/>
            </a:pPr>
            <a:r>
              <a:t>K.W. Thomas</a:t>
            </a:r>
          </a:p>
          <a:p>
            <a:pPr marL="590550" indent="-590550" defTabSz="767715">
              <a:spcBef>
                <a:spcPts val="3600"/>
              </a:spcBef>
              <a:buClr>
                <a:schemeClr val="accent1"/>
              </a:buClr>
              <a:buChar char="▸"/>
              <a:defRPr sz="5022"/>
            </a:pPr>
            <a:r>
              <a:t>Konflikt môže byť vyjadrením:</a:t>
            </a:r>
          </a:p>
          <a:p>
            <a:pPr marL="590550" indent="-590550" defTabSz="767715">
              <a:spcBef>
                <a:spcPts val="3600"/>
              </a:spcBef>
              <a:buClr>
                <a:schemeClr val="accent1"/>
              </a:buClr>
              <a:buChar char="▸"/>
              <a:defRPr sz="5022"/>
            </a:pPr>
            <a:r>
              <a:t>-Nepriateľstva</a:t>
            </a:r>
          </a:p>
          <a:p>
            <a:pPr marL="590550" indent="-590550" defTabSz="767715">
              <a:spcBef>
                <a:spcPts val="3600"/>
              </a:spcBef>
              <a:buClr>
                <a:schemeClr val="accent1"/>
              </a:buClr>
              <a:buChar char="▸"/>
              <a:defRPr sz="5022"/>
            </a:pPr>
            <a:r>
              <a:t>-Antagonizmu</a:t>
            </a:r>
          </a:p>
          <a:p>
            <a:pPr marL="590550" indent="-590550" defTabSz="767715">
              <a:spcBef>
                <a:spcPts val="3600"/>
              </a:spcBef>
              <a:buClr>
                <a:schemeClr val="accent1"/>
              </a:buClr>
              <a:buChar char="▸"/>
              <a:defRPr sz="5022"/>
            </a:pPr>
            <a:r>
              <a:t>-Nedorozumenia</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4" name="Text Box 1"/>
          <p:cNvSpPr txBox="1"/>
          <p:nvPr/>
        </p:nvSpPr>
        <p:spPr>
          <a:xfrm>
            <a:off x="762000" y="635000"/>
            <a:ext cx="20955000"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lvl1pPr defTabSz="647700">
              <a:lnSpc>
                <a:spcPct val="80000"/>
              </a:lnSpc>
              <a:spcBef>
                <a:spcPts val="0"/>
              </a:spcBef>
              <a:defRPr sz="3600">
                <a:solidFill>
                  <a:srgbClr val="838787"/>
                </a:solidFill>
                <a:latin typeface="DIN Alternate Bold"/>
                <a:ea typeface="DIN Alternate Bold"/>
                <a:cs typeface="DIN Alternate Bold"/>
                <a:sym typeface="DIN Alternate Bold"/>
              </a:defRPr>
            </a:lvl1pPr>
          </a:lstStyle>
          <a:p>
            <a:pPr/>
            <a:r>
              <a:t>TEXT</a:t>
            </a:r>
          </a:p>
        </p:txBody>
      </p:sp>
      <p:pic>
        <p:nvPicPr>
          <p:cNvPr id="795" name="Picture 2" descr="Picture 2"/>
          <p:cNvPicPr>
            <a:picLocks noChangeAspect="1"/>
          </p:cNvPicPr>
          <p:nvPr/>
        </p:nvPicPr>
        <p:blipFill>
          <a:blip r:embed="rId2">
            <a:extLst/>
          </a:blip>
          <a:stretch>
            <a:fillRect/>
          </a:stretch>
        </p:blipFill>
        <p:spPr>
          <a:xfrm>
            <a:off x="13335000" y="3705225"/>
            <a:ext cx="10287000" cy="7700964"/>
          </a:xfrm>
          <a:prstGeom prst="rect">
            <a:avLst/>
          </a:prstGeom>
          <a:ln w="12700">
            <a:miter lim="400000"/>
          </a:ln>
        </p:spPr>
      </p:pic>
      <p:sp>
        <p:nvSpPr>
          <p:cNvPr id="796" name="Rectangle 3"/>
          <p:cNvSpPr txBox="1"/>
          <p:nvPr>
            <p:ph type="title"/>
          </p:nvPr>
        </p:nvSpPr>
        <p:spPr>
          <a:xfrm>
            <a:off x="761999" y="2159000"/>
            <a:ext cx="20437416" cy="1016000"/>
          </a:xfrm>
          <a:prstGeom prst="rect">
            <a:avLst/>
          </a:prstGeom>
        </p:spPr>
        <p:txBody>
          <a:bodyPr/>
          <a:lstStyle>
            <a:lvl1pPr defTabSz="684212">
              <a:spcBef>
                <a:spcPts val="3200"/>
              </a:spcBef>
              <a:defRPr sz="7200"/>
            </a:lvl1pPr>
          </a:lstStyle>
          <a:p>
            <a:pPr/>
            <a:r>
              <a:t>KTO MÔŽE BYŤ V KONFLIKTE V ŠKOLE?</a:t>
            </a:r>
          </a:p>
        </p:txBody>
      </p:sp>
      <p:sp>
        <p:nvSpPr>
          <p:cNvPr id="797" name="Rectangle 4"/>
          <p:cNvSpPr txBox="1"/>
          <p:nvPr>
            <p:ph type="body" sz="half" idx="1"/>
          </p:nvPr>
        </p:nvSpPr>
        <p:spPr>
          <a:xfrm>
            <a:off x="762000" y="4285882"/>
            <a:ext cx="11811000" cy="9131541"/>
          </a:xfrm>
          <a:prstGeom prst="rect">
            <a:avLst/>
          </a:prstGeom>
        </p:spPr>
        <p:txBody>
          <a:bodyPr/>
          <a:lstStyle/>
          <a:p>
            <a:pPr marL="566927" indent="-566927" defTabSz="736092">
              <a:spcBef>
                <a:spcPts val="3400"/>
              </a:spcBef>
              <a:buClr>
                <a:schemeClr val="accent1"/>
              </a:buClr>
              <a:buChar char="▸"/>
              <a:defRPr sz="4224"/>
            </a:pPr>
            <a:r>
              <a:t> Študent vs. študent</a:t>
            </a:r>
          </a:p>
          <a:p>
            <a:pPr marL="566927" indent="-566927" defTabSz="736092">
              <a:spcBef>
                <a:spcPts val="3400"/>
              </a:spcBef>
              <a:buClr>
                <a:schemeClr val="accent1"/>
              </a:buClr>
              <a:buChar char="▸"/>
              <a:defRPr sz="4224"/>
            </a:pPr>
            <a:r>
              <a:t> Skupina študentov vs. individuálny študent</a:t>
            </a:r>
          </a:p>
          <a:p>
            <a:pPr marL="566927" indent="-566927" defTabSz="736092">
              <a:spcBef>
                <a:spcPts val="3400"/>
              </a:spcBef>
              <a:buClr>
                <a:schemeClr val="accent1"/>
              </a:buClr>
              <a:buChar char="▸"/>
              <a:defRPr sz="4224"/>
            </a:pPr>
            <a:r>
              <a:t>Učiteľ vs. učiteľ </a:t>
            </a:r>
          </a:p>
          <a:p>
            <a:pPr marL="566927" indent="-566927" defTabSz="736092">
              <a:spcBef>
                <a:spcPts val="3400"/>
              </a:spcBef>
              <a:buClr>
                <a:schemeClr val="accent1"/>
              </a:buClr>
              <a:buChar char="▸"/>
              <a:defRPr sz="4224"/>
            </a:pPr>
            <a:r>
              <a:t>Učiteľ vs. študent</a:t>
            </a:r>
          </a:p>
          <a:p>
            <a:pPr marL="566927" indent="-566927" defTabSz="736092">
              <a:spcBef>
                <a:spcPts val="3400"/>
              </a:spcBef>
              <a:buClr>
                <a:schemeClr val="accent1"/>
              </a:buClr>
              <a:buChar char="▸"/>
              <a:defRPr sz="4224"/>
            </a:pPr>
            <a:r>
              <a:t>Učitelia vs. administratíva / Manažment</a:t>
            </a:r>
          </a:p>
          <a:p>
            <a:pPr marL="566927" indent="-566927" defTabSz="736092">
              <a:spcBef>
                <a:spcPts val="3400"/>
              </a:spcBef>
              <a:buClr>
                <a:schemeClr val="accent1"/>
              </a:buClr>
              <a:buChar char="▸"/>
              <a:defRPr sz="4224"/>
            </a:pPr>
            <a:r>
              <a:t>Učitelia vs. rodiny</a:t>
            </a:r>
          </a:p>
          <a:p>
            <a:pPr marL="566927" indent="-566927" defTabSz="736092">
              <a:spcBef>
                <a:spcPts val="3400"/>
              </a:spcBef>
              <a:buClr>
                <a:schemeClr val="accent1"/>
              </a:buClr>
              <a:buChar char="▸"/>
              <a:defRPr sz="4224"/>
            </a:pPr>
            <a:r>
              <a:t> Rodiny vs. rodiny</a:t>
            </a:r>
          </a:p>
          <a:p>
            <a:pPr marL="566927" indent="-566927" defTabSz="736092">
              <a:spcBef>
                <a:spcPts val="3400"/>
              </a:spcBef>
              <a:buClr>
                <a:schemeClr val="accent1"/>
              </a:buClr>
              <a:buChar char="▸"/>
              <a:defRPr sz="4224"/>
            </a:pPr>
            <a:r>
              <a:t>Rodiny vs. administratíva</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9" name="Text Box 1"/>
          <p:cNvSpPr txBox="1"/>
          <p:nvPr/>
        </p:nvSpPr>
        <p:spPr>
          <a:xfrm>
            <a:off x="762000" y="635000"/>
            <a:ext cx="20955000"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lvl1pPr defTabSz="647700">
              <a:lnSpc>
                <a:spcPct val="80000"/>
              </a:lnSpc>
              <a:spcBef>
                <a:spcPts val="0"/>
              </a:spcBef>
              <a:defRPr sz="3600">
                <a:solidFill>
                  <a:srgbClr val="838787"/>
                </a:solidFill>
                <a:latin typeface="DIN Alternate Bold"/>
                <a:ea typeface="DIN Alternate Bold"/>
                <a:cs typeface="DIN Alternate Bold"/>
                <a:sym typeface="DIN Alternate Bold"/>
              </a:defRPr>
            </a:lvl1pPr>
          </a:lstStyle>
          <a:p>
            <a:pPr/>
            <a:r>
              <a:t>TEXT</a:t>
            </a:r>
          </a:p>
        </p:txBody>
      </p:sp>
      <p:sp>
        <p:nvSpPr>
          <p:cNvPr id="800" name="Rectangle 2"/>
          <p:cNvSpPr txBox="1"/>
          <p:nvPr>
            <p:ph type="body" idx="1"/>
          </p:nvPr>
        </p:nvSpPr>
        <p:spPr>
          <a:prstGeom prst="rect">
            <a:avLst/>
          </a:prstGeom>
        </p:spPr>
        <p:txBody>
          <a:bodyPr/>
          <a:lstStyle/>
          <a:p>
            <a:pPr>
              <a:buClr>
                <a:schemeClr val="accent1"/>
              </a:buClr>
              <a:buChar char="▸"/>
              <a:defRPr sz="6000"/>
            </a:pPr>
            <a:r>
              <a:t>KONFLIKT JE NEVYHNUTNÝ ... A ČASTO DOBRÝ!</a:t>
            </a:r>
          </a:p>
          <a:p>
            <a:pPr>
              <a:buClr>
                <a:schemeClr val="accent1"/>
              </a:buClr>
              <a:buChar char="▸"/>
              <a:defRPr sz="6000"/>
            </a:pPr>
            <a:r>
              <a:t>ALE MÔŽE BYŤ VEĽKÝM PROBLÉMOM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7" name="Text Box 1"/>
          <p:cNvSpPr txBox="1"/>
          <p:nvPr/>
        </p:nvSpPr>
        <p:spPr>
          <a:xfrm>
            <a:off x="762000" y="635000"/>
            <a:ext cx="20955000"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lvl1pPr defTabSz="647700">
              <a:lnSpc>
                <a:spcPct val="80000"/>
              </a:lnSpc>
              <a:spcBef>
                <a:spcPts val="0"/>
              </a:spcBef>
              <a:defRPr sz="3600">
                <a:solidFill>
                  <a:srgbClr val="838787"/>
                </a:solidFill>
                <a:latin typeface="DIN Alternate Bold"/>
                <a:ea typeface="DIN Alternate Bold"/>
                <a:cs typeface="DIN Alternate Bold"/>
                <a:sym typeface="DIN Alternate Bold"/>
              </a:defRPr>
            </a:lvl1pPr>
          </a:lstStyle>
          <a:p>
            <a:pPr/>
            <a:r>
              <a:t>TEXT</a:t>
            </a:r>
          </a:p>
        </p:txBody>
      </p:sp>
      <p:sp>
        <p:nvSpPr>
          <p:cNvPr id="698" name="Rectangle 2"/>
          <p:cNvSpPr txBox="1"/>
          <p:nvPr>
            <p:ph type="title"/>
          </p:nvPr>
        </p:nvSpPr>
        <p:spPr>
          <a:xfrm>
            <a:off x="762000" y="1785189"/>
            <a:ext cx="22860000" cy="1389812"/>
          </a:xfrm>
          <a:prstGeom prst="rect">
            <a:avLst/>
          </a:prstGeom>
        </p:spPr>
        <p:txBody>
          <a:bodyPr/>
          <a:lstStyle>
            <a:lvl1pPr defTabSz="684212">
              <a:spcBef>
                <a:spcPts val="3200"/>
              </a:spcBef>
              <a:defRPr sz="8800"/>
            </a:lvl1pPr>
          </a:lstStyle>
          <a:p>
            <a:pPr/>
            <a:r>
              <a:t>EMPATIA</a:t>
            </a:r>
          </a:p>
        </p:txBody>
      </p:sp>
      <p:sp>
        <p:nvSpPr>
          <p:cNvPr id="699" name="Rectangle 3"/>
          <p:cNvSpPr txBox="1"/>
          <p:nvPr>
            <p:ph type="body" idx="1"/>
          </p:nvPr>
        </p:nvSpPr>
        <p:spPr>
          <a:prstGeom prst="rect">
            <a:avLst/>
          </a:prstGeom>
        </p:spPr>
        <p:txBody>
          <a:bodyPr/>
          <a:lstStyle/>
          <a:p>
            <a:pPr>
              <a:buClr>
                <a:schemeClr val="accent1"/>
              </a:buClr>
              <a:buChar char="▸"/>
              <a:defRPr sz="6600"/>
            </a:pPr>
            <a:r>
              <a:t>Empatia je viscerálny zážitok z myšlienok a pocitov inej osoby z vlastného pohľadu. (Sympatia nie je emotívne prekrytie, iba kognitívne.)</a:t>
            </a:r>
          </a:p>
          <a:p>
            <a:pPr>
              <a:buClr>
                <a:schemeClr val="accent1"/>
              </a:buClr>
              <a:buChar char="▸"/>
              <a:defRPr sz="6600"/>
            </a:pPr>
            <a:r>
              <a:t>Meditácia a iné aktivity, pri ktorých môžu študenti zdieľať pocity, chápať pocity ostatných</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2" name="Text Box 1"/>
          <p:cNvSpPr txBox="1"/>
          <p:nvPr/>
        </p:nvSpPr>
        <p:spPr>
          <a:xfrm>
            <a:off x="762000" y="635000"/>
            <a:ext cx="20955000"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lvl1pPr defTabSz="647700">
              <a:lnSpc>
                <a:spcPct val="80000"/>
              </a:lnSpc>
              <a:spcBef>
                <a:spcPts val="0"/>
              </a:spcBef>
              <a:defRPr sz="3600">
                <a:solidFill>
                  <a:srgbClr val="838787"/>
                </a:solidFill>
                <a:latin typeface="DIN Alternate Bold"/>
                <a:ea typeface="DIN Alternate Bold"/>
                <a:cs typeface="DIN Alternate Bold"/>
                <a:sym typeface="DIN Alternate Bold"/>
              </a:defRPr>
            </a:lvl1pPr>
          </a:lstStyle>
          <a:p>
            <a:pPr/>
            <a:r>
              <a:t>TEXT</a:t>
            </a:r>
          </a:p>
        </p:txBody>
      </p:sp>
      <p:pic>
        <p:nvPicPr>
          <p:cNvPr id="803" name="Picture 2" descr="Picture 2"/>
          <p:cNvPicPr>
            <a:picLocks noChangeAspect="1"/>
          </p:cNvPicPr>
          <p:nvPr/>
        </p:nvPicPr>
        <p:blipFill>
          <a:blip r:embed="rId2">
            <a:extLst/>
          </a:blip>
          <a:stretch>
            <a:fillRect/>
          </a:stretch>
        </p:blipFill>
        <p:spPr>
          <a:xfrm>
            <a:off x="13335000" y="3695700"/>
            <a:ext cx="10285414" cy="7720014"/>
          </a:xfrm>
          <a:prstGeom prst="rect">
            <a:avLst/>
          </a:prstGeom>
          <a:ln w="12700">
            <a:miter lim="400000"/>
          </a:ln>
        </p:spPr>
      </p:pic>
      <p:sp>
        <p:nvSpPr>
          <p:cNvPr id="804" name="Rectangle 3"/>
          <p:cNvSpPr txBox="1"/>
          <p:nvPr>
            <p:ph type="title"/>
          </p:nvPr>
        </p:nvSpPr>
        <p:spPr>
          <a:xfrm>
            <a:off x="762000" y="2146300"/>
            <a:ext cx="11811000" cy="1016000"/>
          </a:xfrm>
          <a:prstGeom prst="rect">
            <a:avLst/>
          </a:prstGeom>
        </p:spPr>
        <p:txBody>
          <a:bodyPr/>
          <a:lstStyle>
            <a:lvl1pPr defTabSz="684212">
              <a:spcBef>
                <a:spcPts val="3200"/>
              </a:spcBef>
              <a:defRPr sz="7200"/>
            </a:lvl1pPr>
          </a:lstStyle>
          <a:p>
            <a:pPr/>
            <a:r>
              <a:t>ZDROJE KONFLIKTU</a:t>
            </a:r>
          </a:p>
        </p:txBody>
      </p:sp>
      <p:sp>
        <p:nvSpPr>
          <p:cNvPr id="805" name="Rectangle 4"/>
          <p:cNvSpPr txBox="1"/>
          <p:nvPr>
            <p:ph type="body" sz="half" idx="1"/>
          </p:nvPr>
        </p:nvSpPr>
        <p:spPr>
          <a:xfrm>
            <a:off x="762000" y="3886200"/>
            <a:ext cx="11811000" cy="9102784"/>
          </a:xfrm>
          <a:prstGeom prst="rect">
            <a:avLst/>
          </a:prstGeom>
        </p:spPr>
        <p:txBody>
          <a:bodyPr/>
          <a:lstStyle/>
          <a:p>
            <a:pPr marL="590550" indent="-590550" defTabSz="766762">
              <a:spcBef>
                <a:spcPts val="3600"/>
              </a:spcBef>
              <a:buClr>
                <a:schemeClr val="accent1"/>
              </a:buClr>
              <a:buChar char="▸"/>
              <a:defRPr sz="4000"/>
            </a:pPr>
            <a:r>
              <a:t> Kontrola nad zdrojmi</a:t>
            </a:r>
          </a:p>
          <a:p>
            <a:pPr marL="590550" indent="-590550" defTabSz="766762">
              <a:spcBef>
                <a:spcPts val="3600"/>
              </a:spcBef>
              <a:buClr>
                <a:schemeClr val="accent1"/>
              </a:buClr>
              <a:buChar char="▸"/>
              <a:defRPr sz="4000"/>
            </a:pPr>
            <a:r>
              <a:t> Vzájomne závislá práca; individuálne prístupy</a:t>
            </a:r>
          </a:p>
          <a:p>
            <a:pPr marL="590550" indent="-590550" defTabSz="766762">
              <a:spcBef>
                <a:spcPts val="3600"/>
              </a:spcBef>
              <a:buClr>
                <a:schemeClr val="accent1"/>
              </a:buClr>
              <a:buChar char="▸"/>
              <a:defRPr sz="4000"/>
            </a:pPr>
            <a:r>
              <a:t>Rozdiely v cieľoch</a:t>
            </a:r>
          </a:p>
          <a:p>
            <a:pPr marL="590550" indent="-590550" defTabSz="766762">
              <a:spcBef>
                <a:spcPts val="3600"/>
              </a:spcBef>
              <a:buClr>
                <a:schemeClr val="accent1"/>
              </a:buClr>
              <a:buChar char="▸"/>
              <a:defRPr sz="4000"/>
            </a:pPr>
            <a:r>
              <a:t>Problémy s komunikáciou</a:t>
            </a:r>
          </a:p>
          <a:p>
            <a:pPr marL="590550" indent="-590550" defTabSz="766762">
              <a:spcBef>
                <a:spcPts val="3600"/>
              </a:spcBef>
              <a:buClr>
                <a:schemeClr val="accent1"/>
              </a:buClr>
              <a:buChar char="▸"/>
              <a:defRPr sz="4000"/>
            </a:pPr>
            <a:r>
              <a:t>Rozdiely vo vnímaní a hodnotách</a:t>
            </a:r>
          </a:p>
          <a:p>
            <a:pPr marL="590550" indent="-590550" defTabSz="766762">
              <a:spcBef>
                <a:spcPts val="3600"/>
              </a:spcBef>
              <a:buClr>
                <a:schemeClr val="accent1"/>
              </a:buClr>
              <a:buChar char="▸"/>
              <a:defRPr sz="4000"/>
            </a:pPr>
            <a:r>
              <a:t>Pracovné prostredie, organizácia</a:t>
            </a:r>
          </a:p>
          <a:p>
            <a:pPr marL="590550" indent="-590550" defTabSz="766762">
              <a:spcBef>
                <a:spcPts val="3600"/>
              </a:spcBef>
              <a:buClr>
                <a:schemeClr val="accent1"/>
              </a:buClr>
              <a:buChar char="▸"/>
              <a:defRPr sz="4000"/>
            </a:pPr>
            <a:r>
              <a:t>Rozdiel v osobnosti a prístupe</a:t>
            </a:r>
          </a:p>
          <a:p>
            <a:pPr marL="590550" indent="-590550" defTabSz="766762">
              <a:spcBef>
                <a:spcPts val="3600"/>
              </a:spcBef>
              <a:buClr>
                <a:schemeClr val="accent1"/>
              </a:buClr>
              <a:buChar char="▸"/>
              <a:defRPr sz="4000"/>
            </a:pPr>
            <a:r>
              <a:t>Nejasné štruktúry orgánov…. a tak ďalej</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7" name="Text Box 1"/>
          <p:cNvSpPr txBox="1"/>
          <p:nvPr/>
        </p:nvSpPr>
        <p:spPr>
          <a:xfrm>
            <a:off x="762000" y="635000"/>
            <a:ext cx="20955000"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lvl1pPr defTabSz="647700">
              <a:lnSpc>
                <a:spcPct val="80000"/>
              </a:lnSpc>
              <a:spcBef>
                <a:spcPts val="0"/>
              </a:spcBef>
              <a:defRPr sz="3600">
                <a:solidFill>
                  <a:srgbClr val="838787"/>
                </a:solidFill>
                <a:latin typeface="DIN Alternate Bold"/>
                <a:ea typeface="DIN Alternate Bold"/>
                <a:cs typeface="DIN Alternate Bold"/>
                <a:sym typeface="DIN Alternate Bold"/>
              </a:defRPr>
            </a:lvl1pPr>
          </a:lstStyle>
          <a:p>
            <a:pPr/>
            <a:r>
              <a:t>TEXT</a:t>
            </a:r>
          </a:p>
        </p:txBody>
      </p:sp>
      <p:sp>
        <p:nvSpPr>
          <p:cNvPr id="808" name="Rectangle 2"/>
          <p:cNvSpPr txBox="1"/>
          <p:nvPr>
            <p:ph type="title"/>
          </p:nvPr>
        </p:nvSpPr>
        <p:spPr>
          <a:prstGeom prst="rect">
            <a:avLst/>
          </a:prstGeom>
        </p:spPr>
        <p:txBody>
          <a:bodyPr/>
          <a:lstStyle>
            <a:lvl1pPr defTabSz="684212">
              <a:spcBef>
                <a:spcPts val="3200"/>
              </a:spcBef>
              <a:defRPr sz="7200"/>
            </a:lvl1pPr>
          </a:lstStyle>
          <a:p>
            <a:pPr/>
            <a:r>
              <a:t>PREDSUDKY A STEREOTYPY</a:t>
            </a:r>
          </a:p>
        </p:txBody>
      </p:sp>
      <p:sp>
        <p:nvSpPr>
          <p:cNvPr id="809" name="Rectangle 3"/>
          <p:cNvSpPr txBox="1"/>
          <p:nvPr>
            <p:ph type="body" idx="1"/>
          </p:nvPr>
        </p:nvSpPr>
        <p:spPr>
          <a:prstGeom prst="rect">
            <a:avLst/>
          </a:prstGeom>
        </p:spPr>
        <p:txBody>
          <a:bodyPr/>
          <a:lstStyle/>
          <a:p>
            <a:pPr marL="628650" indent="-628650" defTabSz="817244">
              <a:spcBef>
                <a:spcPts val="3800"/>
              </a:spcBef>
              <a:buClr>
                <a:schemeClr val="accent1"/>
              </a:buClr>
              <a:buChar char="▸"/>
              <a:defRPr sz="5346"/>
            </a:pPr>
            <a:r>
              <a:t>MOŽNO BYŤ ZA KONFLIKTMI</a:t>
            </a:r>
          </a:p>
          <a:p>
            <a:pPr marL="628650" indent="-628650" defTabSz="817244">
              <a:spcBef>
                <a:spcPts val="3800"/>
              </a:spcBef>
              <a:buClr>
                <a:schemeClr val="accent1"/>
              </a:buClr>
              <a:buChar char="▸"/>
              <a:defRPr sz="5346"/>
            </a:pPr>
            <a:r>
              <a:t>Stereotyp je „... pevné, príliš všeobecné presvedčenie o konkrétných skupinách alebo triedach ľudí. “ (Cardwell, 1996)</a:t>
            </a:r>
          </a:p>
          <a:p>
            <a:pPr marL="628650" indent="-628650" defTabSz="817244">
              <a:spcBef>
                <a:spcPts val="3800"/>
              </a:spcBef>
              <a:buClr>
                <a:schemeClr val="accent1"/>
              </a:buClr>
              <a:buChar char="▸"/>
              <a:defRPr sz="5346"/>
            </a:pPr>
            <a:r>
              <a:t>výhoda: umožňuje nám rýchlo reagovať na (nové) situácie, pretože sme predtým mohli mať podobnú skúsenosť / počuť o nej; je to pohodlné</a:t>
            </a:r>
          </a:p>
          <a:p>
            <a:pPr marL="628650" indent="-628650" defTabSz="817244">
              <a:spcBef>
                <a:spcPts val="3800"/>
              </a:spcBef>
              <a:buClr>
                <a:schemeClr val="accent1"/>
              </a:buClr>
              <a:buChar char="▸"/>
              <a:defRPr sz="5346"/>
            </a:pPr>
            <a:r>
              <a:t>Nevýhoda: zovšeobecňujeme a nútime nás ignorovať rozdiely medzi jednotlivcami</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1" name="Text Box 1"/>
          <p:cNvSpPr txBox="1"/>
          <p:nvPr/>
        </p:nvSpPr>
        <p:spPr>
          <a:xfrm>
            <a:off x="762000" y="635000"/>
            <a:ext cx="20955000"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lvl1pPr defTabSz="647700">
              <a:lnSpc>
                <a:spcPct val="80000"/>
              </a:lnSpc>
              <a:spcBef>
                <a:spcPts val="0"/>
              </a:spcBef>
              <a:defRPr sz="3600">
                <a:solidFill>
                  <a:srgbClr val="838787"/>
                </a:solidFill>
                <a:latin typeface="DIN Alternate Bold"/>
                <a:ea typeface="DIN Alternate Bold"/>
                <a:cs typeface="DIN Alternate Bold"/>
                <a:sym typeface="DIN Alternate Bold"/>
              </a:defRPr>
            </a:lvl1pPr>
          </a:lstStyle>
          <a:p>
            <a:pPr/>
            <a:r>
              <a:t>TEXT</a:t>
            </a:r>
          </a:p>
        </p:txBody>
      </p:sp>
      <p:sp>
        <p:nvSpPr>
          <p:cNvPr id="812" name="Rectangle 2"/>
          <p:cNvSpPr txBox="1"/>
          <p:nvPr>
            <p:ph type="title"/>
          </p:nvPr>
        </p:nvSpPr>
        <p:spPr>
          <a:prstGeom prst="rect">
            <a:avLst/>
          </a:prstGeom>
        </p:spPr>
        <p:txBody>
          <a:bodyPr/>
          <a:lstStyle>
            <a:lvl1pPr defTabSz="684212">
              <a:spcBef>
                <a:spcPts val="3200"/>
              </a:spcBef>
              <a:defRPr sz="7200"/>
            </a:lvl1pPr>
          </a:lstStyle>
          <a:p>
            <a:pPr/>
            <a:r>
              <a:t>AKO MÔŽEME ZABRÁNIŤ KONFLIKTOM V ŠKOLSKEJ KOMUNITE:</a:t>
            </a:r>
          </a:p>
        </p:txBody>
      </p:sp>
      <p:sp>
        <p:nvSpPr>
          <p:cNvPr id="813" name="Rectangle 3"/>
          <p:cNvSpPr txBox="1"/>
          <p:nvPr>
            <p:ph type="body" idx="1"/>
          </p:nvPr>
        </p:nvSpPr>
        <p:spPr>
          <a:xfrm>
            <a:off x="762000" y="4852660"/>
            <a:ext cx="22860000" cy="8585201"/>
          </a:xfrm>
          <a:prstGeom prst="rect">
            <a:avLst/>
          </a:prstGeom>
        </p:spPr>
        <p:txBody>
          <a:bodyPr/>
          <a:lstStyle/>
          <a:p>
            <a:pPr>
              <a:buClr>
                <a:schemeClr val="accent1"/>
              </a:buClr>
              <a:buChar char="▸"/>
            </a:pPr>
            <a:r>
              <a:t>1. ŠTUDENTI, KTORÍ SA UVÁDZAJÚ NA ČO JE KONFLIKT</a:t>
            </a:r>
          </a:p>
          <a:p>
            <a:pPr>
              <a:buClr>
                <a:schemeClr val="accent1"/>
              </a:buClr>
              <a:buChar char="▸"/>
            </a:pPr>
            <a:r>
              <a:t>2. ŠTUDENTI, KTORÍ SI UŽ VEDIA, AKÁ JE ICH REAKCIA NA KONFLIKT</a:t>
            </a:r>
          </a:p>
          <a:p>
            <a:pPr>
              <a:buClr>
                <a:schemeClr val="accent1"/>
              </a:buClr>
              <a:buChar char="▸"/>
            </a:pPr>
            <a:r>
              <a:t>3.NEUTRALIZÁCIA ZDROJA KONFLIKTU</a:t>
            </a:r>
          </a:p>
          <a:p>
            <a:pPr>
              <a:buClr>
                <a:schemeClr val="accent1"/>
              </a:buClr>
              <a:buChar char="▸"/>
            </a:pPr>
            <a:r>
              <a:t>4. PRÁCA NA STEREOTYPOCH</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5" name="Text Box 1"/>
          <p:cNvSpPr txBox="1"/>
          <p:nvPr/>
        </p:nvSpPr>
        <p:spPr>
          <a:xfrm>
            <a:off x="762000" y="635000"/>
            <a:ext cx="20955000"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lvl1pPr defTabSz="647700">
              <a:lnSpc>
                <a:spcPct val="80000"/>
              </a:lnSpc>
              <a:spcBef>
                <a:spcPts val="0"/>
              </a:spcBef>
              <a:defRPr sz="3600">
                <a:solidFill>
                  <a:srgbClr val="838787"/>
                </a:solidFill>
                <a:latin typeface="DIN Alternate Bold"/>
                <a:ea typeface="DIN Alternate Bold"/>
                <a:cs typeface="DIN Alternate Bold"/>
                <a:sym typeface="DIN Alternate Bold"/>
              </a:defRPr>
            </a:lvl1pPr>
          </a:lstStyle>
          <a:p>
            <a:pPr/>
            <a:r>
              <a:t>TEXT</a:t>
            </a:r>
          </a:p>
        </p:txBody>
      </p:sp>
      <p:pic>
        <p:nvPicPr>
          <p:cNvPr id="816" name="Picture 2" descr="Picture 2"/>
          <p:cNvPicPr>
            <a:picLocks noChangeAspect="1"/>
          </p:cNvPicPr>
          <p:nvPr/>
        </p:nvPicPr>
        <p:blipFill>
          <a:blip r:embed="rId2">
            <a:extLst/>
          </a:blip>
          <a:stretch>
            <a:fillRect/>
          </a:stretch>
        </p:blipFill>
        <p:spPr>
          <a:xfrm>
            <a:off x="13335000" y="4129087"/>
            <a:ext cx="10287000" cy="6853238"/>
          </a:xfrm>
          <a:prstGeom prst="rect">
            <a:avLst/>
          </a:prstGeom>
          <a:ln w="12700">
            <a:miter lim="400000"/>
          </a:ln>
        </p:spPr>
      </p:pic>
      <p:sp>
        <p:nvSpPr>
          <p:cNvPr id="817" name="Rectangle 3"/>
          <p:cNvSpPr txBox="1"/>
          <p:nvPr>
            <p:ph type="title"/>
          </p:nvPr>
        </p:nvSpPr>
        <p:spPr>
          <a:xfrm>
            <a:off x="761999" y="2159000"/>
            <a:ext cx="21357568" cy="1016000"/>
          </a:xfrm>
          <a:prstGeom prst="rect">
            <a:avLst/>
          </a:prstGeom>
        </p:spPr>
        <p:txBody>
          <a:bodyPr/>
          <a:lstStyle>
            <a:lvl1pPr defTabSz="461962">
              <a:spcBef>
                <a:spcPts val="2100"/>
              </a:spcBef>
              <a:defRPr sz="4800"/>
            </a:lvl1pPr>
          </a:lstStyle>
          <a:p>
            <a:pPr/>
            <a:r>
              <a:t>RIEŠENIE KONFLIKTOV - KROKY PRE ŠTUDENTOV AJ UČITEĽOV</a:t>
            </a:r>
          </a:p>
        </p:txBody>
      </p:sp>
      <p:sp>
        <p:nvSpPr>
          <p:cNvPr id="818" name="Rectangle 4"/>
          <p:cNvSpPr txBox="1"/>
          <p:nvPr>
            <p:ph type="body" sz="half" idx="1"/>
          </p:nvPr>
        </p:nvSpPr>
        <p:spPr>
          <a:xfrm>
            <a:off x="762000" y="3860800"/>
            <a:ext cx="11811000" cy="9304067"/>
          </a:xfrm>
          <a:prstGeom prst="rect">
            <a:avLst/>
          </a:prstGeom>
        </p:spPr>
        <p:txBody>
          <a:bodyPr/>
          <a:lstStyle/>
          <a:p>
            <a:pPr marL="504063" indent="-504063" defTabSz="654971">
              <a:spcBef>
                <a:spcPts val="3000"/>
              </a:spcBef>
              <a:buClr>
                <a:schemeClr val="accent1"/>
              </a:buClr>
              <a:buChar char="▸"/>
              <a:defRPr sz="3528"/>
            </a:pPr>
            <a:r>
              <a:t>1. Zachovajte pokoj, ustúpte a zvážte. Pozorujte, čo sa deje. Je to naozaj veľká vec? Ak nie, nechaj to tak, odíďte. Ak áno, pokračujte ďalšími krokmi</a:t>
            </a:r>
          </a:p>
          <a:p>
            <a:pPr marL="504063" indent="-504063" defTabSz="654971">
              <a:spcBef>
                <a:spcPts val="3000"/>
              </a:spcBef>
              <a:buClr>
                <a:schemeClr val="accent1"/>
              </a:buClr>
              <a:buChar char="▸"/>
              <a:defRPr sz="3528"/>
            </a:pPr>
            <a:r>
              <a:t>2. Hovorte, hľadajte kompromisy, vyriešte. Pokojne sa porozprávajte o tom, čo sa stalo. Ak sa ľudia v konflikte nedokážu upokojiť, nesnažte sa s nimi uvažovať súčasne. Nie sú pripravení, hovorte s nimi osobitne</a:t>
            </a:r>
          </a:p>
          <a:p>
            <a:pPr marL="504063" indent="-504063" defTabSz="654971">
              <a:spcBef>
                <a:spcPts val="3000"/>
              </a:spcBef>
              <a:buClr>
                <a:schemeClr val="accent1"/>
              </a:buClr>
              <a:buChar char="▸"/>
              <a:defRPr sz="3528"/>
            </a:pPr>
            <a:r>
              <a:t>3. PRE ŠTUDENTOV: Vyhľadajte mediátora (ak je ustanovený v škole) alebo dospelého. Rešpektovaný spolužiak alebo starší študent vám môže pomôcť problém prediskutovať a vyriešiť ho</a:t>
            </a:r>
          </a:p>
          <a:p>
            <a:pPr marL="504063" indent="-504063" defTabSz="654971">
              <a:spcBef>
                <a:spcPts val="3000"/>
              </a:spcBef>
              <a:buClr>
                <a:schemeClr val="accent1"/>
              </a:buClr>
              <a:buChar char="▸"/>
              <a:defRPr sz="3528"/>
            </a:pPr>
            <a:r>
              <a:t>4. PRE UČITEĽOV: Ak to neviete vyriešiť, vyhľadajte pomoc kolegov alebo poradcu alebo riaditeľa školy</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0" name="Text Box 1"/>
          <p:cNvSpPr txBox="1"/>
          <p:nvPr/>
        </p:nvSpPr>
        <p:spPr>
          <a:xfrm>
            <a:off x="762000" y="635000"/>
            <a:ext cx="20955000"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lvl1pPr defTabSz="647700">
              <a:lnSpc>
                <a:spcPct val="80000"/>
              </a:lnSpc>
              <a:spcBef>
                <a:spcPts val="0"/>
              </a:spcBef>
              <a:defRPr sz="3600">
                <a:solidFill>
                  <a:srgbClr val="838787"/>
                </a:solidFill>
                <a:latin typeface="DIN Alternate Bold"/>
                <a:ea typeface="DIN Alternate Bold"/>
                <a:cs typeface="DIN Alternate Bold"/>
                <a:sym typeface="DIN Alternate Bold"/>
              </a:defRPr>
            </a:lvl1pPr>
          </a:lstStyle>
          <a:p>
            <a:pPr/>
            <a:r>
              <a:t>TEXT</a:t>
            </a:r>
          </a:p>
        </p:txBody>
      </p:sp>
      <p:sp>
        <p:nvSpPr>
          <p:cNvPr id="821" name="Rectangle 2"/>
          <p:cNvSpPr txBox="1"/>
          <p:nvPr>
            <p:ph type="title"/>
          </p:nvPr>
        </p:nvSpPr>
        <p:spPr>
          <a:prstGeom prst="rect">
            <a:avLst/>
          </a:prstGeom>
        </p:spPr>
        <p:txBody>
          <a:bodyPr/>
          <a:lstStyle>
            <a:lvl1pPr defTabSz="684212">
              <a:spcBef>
                <a:spcPts val="3200"/>
              </a:spcBef>
              <a:defRPr sz="7200"/>
            </a:lvl1pPr>
          </a:lstStyle>
          <a:p>
            <a:pPr/>
            <a:r>
              <a:t>PEER MEDIÁTOR</a:t>
            </a:r>
          </a:p>
        </p:txBody>
      </p:sp>
      <p:sp>
        <p:nvSpPr>
          <p:cNvPr id="822" name="Rectangle 3"/>
          <p:cNvSpPr txBox="1"/>
          <p:nvPr>
            <p:ph type="body" idx="1"/>
          </p:nvPr>
        </p:nvSpPr>
        <p:spPr>
          <a:prstGeom prst="rect">
            <a:avLst/>
          </a:prstGeom>
        </p:spPr>
        <p:txBody>
          <a:bodyPr/>
          <a:lstStyle/>
          <a:p>
            <a:pPr marL="547624" indent="-547624" defTabSz="710978">
              <a:spcBef>
                <a:spcPts val="3300"/>
              </a:spcBef>
              <a:buClr>
                <a:schemeClr val="accent1"/>
              </a:buClr>
              <a:buChar char="▸"/>
              <a:defRPr sz="4312"/>
            </a:pPr>
            <a:r>
              <a:t>1. Peer mediátor je vyškolená tretia osoba (v prípade školy študent), ktorá vedie mediáciu v procese konfliktu a je nestranná</a:t>
            </a:r>
          </a:p>
          <a:p>
            <a:pPr marL="547624" indent="-547624" defTabSz="710978">
              <a:spcBef>
                <a:spcPts val="3300"/>
              </a:spcBef>
              <a:buClr>
                <a:schemeClr val="accent1"/>
              </a:buClr>
              <a:buChar char="▸"/>
              <a:defRPr sz="4312"/>
            </a:pPr>
            <a:r>
              <a:t>2. Peer mediácia si vyžaduje najmenej šesť tréningov od profesionálov. Rovesnícky mediátor sa vyberá podľa disponibility, záujmu a schopností študentov a učiteľov</a:t>
            </a:r>
          </a:p>
          <a:p>
            <a:pPr marL="547624" indent="-547624" defTabSz="710978">
              <a:spcBef>
                <a:spcPts val="3300"/>
              </a:spcBef>
              <a:buClr>
                <a:schemeClr val="accent1"/>
              </a:buClr>
              <a:buChar char="▸"/>
              <a:defRPr sz="4312"/>
            </a:pPr>
            <a:r>
              <a:t>3. Rovesnícky mediátor je vyškolený tak, aby sa nestal stranou v konflikte, aby sa do neho nezapájal</a:t>
            </a:r>
          </a:p>
          <a:p>
            <a:pPr marL="547624" indent="-547624" defTabSz="710978">
              <a:spcBef>
                <a:spcPts val="3300"/>
              </a:spcBef>
              <a:buClr>
                <a:schemeClr val="accent1"/>
              </a:buClr>
              <a:buChar char="▸"/>
              <a:defRPr sz="4312"/>
            </a:pPr>
            <a:r>
              <a:t>4. Efektívne využíva komunikáciu</a:t>
            </a:r>
          </a:p>
          <a:p>
            <a:pPr marL="547624" indent="-547624" defTabSz="710978">
              <a:spcBef>
                <a:spcPts val="3300"/>
              </a:spcBef>
              <a:buClr>
                <a:schemeClr val="accent1"/>
              </a:buClr>
              <a:buChar char="▸"/>
              <a:defRPr sz="4312"/>
            </a:pPr>
            <a:r>
              <a:t>5. Peer mediátori sa môžu počas školského roka / rokov striedať a sú pod pravidelným dohľadom</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4" name="Text Box 1"/>
          <p:cNvSpPr txBox="1"/>
          <p:nvPr/>
        </p:nvSpPr>
        <p:spPr>
          <a:xfrm>
            <a:off x="762000" y="635000"/>
            <a:ext cx="20955000"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lvl1pPr defTabSz="647700">
              <a:lnSpc>
                <a:spcPct val="80000"/>
              </a:lnSpc>
              <a:spcBef>
                <a:spcPts val="0"/>
              </a:spcBef>
              <a:defRPr sz="3600">
                <a:solidFill>
                  <a:srgbClr val="838787"/>
                </a:solidFill>
                <a:latin typeface="DIN Alternate Bold"/>
                <a:ea typeface="DIN Alternate Bold"/>
                <a:cs typeface="DIN Alternate Bold"/>
                <a:sym typeface="DIN Alternate Bold"/>
              </a:defRPr>
            </a:lvl1pPr>
          </a:lstStyle>
          <a:p>
            <a:pPr/>
            <a:r>
              <a:t>TEXT</a:t>
            </a:r>
          </a:p>
        </p:txBody>
      </p:sp>
      <p:sp>
        <p:nvSpPr>
          <p:cNvPr id="825" name="Rectangle 2"/>
          <p:cNvSpPr txBox="1"/>
          <p:nvPr>
            <p:ph type="title"/>
          </p:nvPr>
        </p:nvSpPr>
        <p:spPr>
          <a:prstGeom prst="rect">
            <a:avLst/>
          </a:prstGeom>
        </p:spPr>
        <p:txBody>
          <a:bodyPr/>
          <a:lstStyle>
            <a:lvl1pPr defTabSz="684212">
              <a:spcBef>
                <a:spcPts val="3200"/>
              </a:spcBef>
              <a:defRPr sz="7200"/>
            </a:lvl1pPr>
          </a:lstStyle>
          <a:p>
            <a:pPr/>
            <a:r>
              <a:t>EMOČNÁ GRAMOTNOSŤ </a:t>
            </a:r>
          </a:p>
        </p:txBody>
      </p:sp>
      <p:sp>
        <p:nvSpPr>
          <p:cNvPr id="826" name="Rectangle 3"/>
          <p:cNvSpPr txBox="1"/>
          <p:nvPr>
            <p:ph type="body" idx="1"/>
          </p:nvPr>
        </p:nvSpPr>
        <p:spPr>
          <a:prstGeom prst="rect">
            <a:avLst/>
          </a:prstGeom>
        </p:spPr>
        <p:txBody>
          <a:bodyPr/>
          <a:lstStyle/>
          <a:p>
            <a:pPr marL="524827" indent="-524827" defTabSz="681672">
              <a:spcBef>
                <a:spcPts val="3100"/>
              </a:spcBef>
              <a:buClr>
                <a:schemeClr val="accent1"/>
              </a:buClr>
              <a:buChar char="▸"/>
              <a:defRPr sz="4180"/>
            </a:pPr>
            <a:r>
              <a:t>Emocionálna inteligencia bola prvýkrát predstavená Danielom Golemanom už v roku 1994</a:t>
            </a:r>
          </a:p>
          <a:p>
            <a:pPr marL="524827" indent="-524827" defTabSz="681672">
              <a:spcBef>
                <a:spcPts val="3100"/>
              </a:spcBef>
              <a:buClr>
                <a:schemeClr val="accent1"/>
              </a:buClr>
              <a:buChar char="▸"/>
              <a:defRPr sz="4180"/>
            </a:pPr>
            <a:r>
              <a:t>„Jeho priekopnícky výskum predpokladal, že ľudia sa skladajú z rôznych druhov„ INTELIGENCIÍ “</a:t>
            </a:r>
          </a:p>
          <a:p>
            <a:pPr marL="524827" indent="-524827" defTabSz="681672">
              <a:spcBef>
                <a:spcPts val="3100"/>
              </a:spcBef>
              <a:buClr>
                <a:schemeClr val="accent1"/>
              </a:buClr>
              <a:buChar char="▸"/>
              <a:defRPr sz="4180"/>
            </a:pPr>
            <a:r>
              <a:t>Dovtedy sa „inteligencia“ rovnala s vysokým inteligenčným kvocientom alebo IQ</a:t>
            </a:r>
          </a:p>
          <a:p>
            <a:pPr marL="524827" indent="-524827" defTabSz="681672">
              <a:spcBef>
                <a:spcPts val="3100"/>
              </a:spcBef>
              <a:buClr>
                <a:schemeClr val="accent1"/>
              </a:buClr>
              <a:buChar char="▸"/>
              <a:defRPr sz="4180"/>
            </a:pPr>
            <a:r>
              <a:t>Goleman tvrdil, že emocionálna inteligencia alebo EQ je pri vytváraní vysoko funkčných a vyvážených ľudí rovnako dôležitá ako IQ</a:t>
            </a:r>
          </a:p>
          <a:p>
            <a:pPr marL="524827" indent="-524827" defTabSz="681672">
              <a:spcBef>
                <a:spcPts val="3100"/>
              </a:spcBef>
              <a:buClr>
                <a:schemeClr val="accent1"/>
              </a:buClr>
              <a:buChar char="▸"/>
              <a:defRPr sz="4180"/>
            </a:pPr>
            <a:r>
              <a:t>V dnešnom rýchlo sa meniacom svete môžu emócie bežať, takže spájanie povedomia o svojich emóciách s racionálnou schopnosťou ich prejaviť a konštruktívne ich využiť je kľúčovou kompetenciou pre dospelých i deti</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8" name="Text Box 1"/>
          <p:cNvSpPr txBox="1"/>
          <p:nvPr/>
        </p:nvSpPr>
        <p:spPr>
          <a:xfrm>
            <a:off x="762000" y="635000"/>
            <a:ext cx="20955000"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lvl1pPr defTabSz="647700">
              <a:lnSpc>
                <a:spcPct val="80000"/>
              </a:lnSpc>
              <a:spcBef>
                <a:spcPts val="0"/>
              </a:spcBef>
              <a:defRPr sz="3600">
                <a:solidFill>
                  <a:srgbClr val="838787"/>
                </a:solidFill>
                <a:latin typeface="DIN Alternate Bold"/>
                <a:ea typeface="DIN Alternate Bold"/>
                <a:cs typeface="DIN Alternate Bold"/>
                <a:sym typeface="DIN Alternate Bold"/>
              </a:defRPr>
            </a:lvl1pPr>
          </a:lstStyle>
          <a:p>
            <a:pPr/>
            <a:r>
              <a:t>TEXT</a:t>
            </a:r>
          </a:p>
        </p:txBody>
      </p:sp>
      <p:pic>
        <p:nvPicPr>
          <p:cNvPr id="829" name="Picture 2" descr="Picture 2"/>
          <p:cNvPicPr>
            <a:picLocks noChangeAspect="1"/>
          </p:cNvPicPr>
          <p:nvPr/>
        </p:nvPicPr>
        <p:blipFill>
          <a:blip r:embed="rId2">
            <a:extLst/>
          </a:blip>
          <a:stretch>
            <a:fillRect/>
          </a:stretch>
        </p:blipFill>
        <p:spPr>
          <a:xfrm>
            <a:off x="13335000" y="3689350"/>
            <a:ext cx="10287000" cy="7732714"/>
          </a:xfrm>
          <a:prstGeom prst="rect">
            <a:avLst/>
          </a:prstGeom>
          <a:ln w="12700">
            <a:miter lim="400000"/>
          </a:ln>
        </p:spPr>
      </p:pic>
      <p:sp>
        <p:nvSpPr>
          <p:cNvPr id="830" name="Rectangle 3"/>
          <p:cNvSpPr txBox="1"/>
          <p:nvPr>
            <p:ph type="title"/>
          </p:nvPr>
        </p:nvSpPr>
        <p:spPr>
          <a:xfrm>
            <a:off x="761999" y="2159000"/>
            <a:ext cx="21903906" cy="1016000"/>
          </a:xfrm>
          <a:prstGeom prst="rect">
            <a:avLst/>
          </a:prstGeom>
        </p:spPr>
        <p:txBody>
          <a:bodyPr/>
          <a:lstStyle>
            <a:lvl1pPr defTabSz="684212">
              <a:spcBef>
                <a:spcPts val="3200"/>
              </a:spcBef>
              <a:defRPr sz="7200"/>
            </a:lvl1pPr>
          </a:lstStyle>
          <a:p>
            <a:pPr/>
            <a:r>
              <a:t>AKO MOZOG SPRACUJE SILNÚ EMÓCIU</a:t>
            </a:r>
          </a:p>
        </p:txBody>
      </p:sp>
      <p:sp>
        <p:nvSpPr>
          <p:cNvPr id="831" name="Rectangle 4"/>
          <p:cNvSpPr txBox="1"/>
          <p:nvPr>
            <p:ph type="body" sz="half" idx="1"/>
          </p:nvPr>
        </p:nvSpPr>
        <p:spPr>
          <a:prstGeom prst="rect">
            <a:avLst/>
          </a:prstGeom>
        </p:spPr>
        <p:txBody>
          <a:bodyPr/>
          <a:lstStyle/>
          <a:p>
            <a:pPr marL="628650" indent="-628650" defTabSz="817244">
              <a:spcBef>
                <a:spcPts val="3800"/>
              </a:spcBef>
              <a:buClr>
                <a:schemeClr val="accent1"/>
              </a:buClr>
              <a:buChar char="▸"/>
              <a:defRPr sz="4356"/>
            </a:pPr>
            <a:r>
              <a:t>Niektoré emočné reakcie vytvárajú nedbanlivú reakciu z biologických dôvodov</a:t>
            </a:r>
          </a:p>
          <a:p>
            <a:pPr marL="628650" indent="-628650" defTabSz="817244">
              <a:spcBef>
                <a:spcPts val="3800"/>
              </a:spcBef>
              <a:buClr>
                <a:schemeClr val="accent1"/>
              </a:buClr>
              <a:buChar char="▸"/>
              <a:defRPr sz="4356"/>
            </a:pPr>
            <a:r>
              <a:t>Senzorický talamus prijíma podnety (pavúk) a vysiela signály</a:t>
            </a:r>
          </a:p>
          <a:p>
            <a:pPr marL="628650" indent="-628650" defTabSz="817244">
              <a:spcBef>
                <a:spcPts val="3800"/>
              </a:spcBef>
              <a:buClr>
                <a:schemeClr val="accent1"/>
              </a:buClr>
              <a:buChar char="▸"/>
              <a:defRPr sz="4356"/>
            </a:pPr>
            <a:r>
              <a:t>Amygdala - špecialista na emočné záležitosti, dostane najskôr signál a okamžite zareaguje (zakričí)</a:t>
            </a:r>
          </a:p>
          <a:p>
            <a:pPr marL="628650" indent="-628650" defTabSz="817244">
              <a:spcBef>
                <a:spcPts val="3800"/>
              </a:spcBef>
              <a:buClr>
                <a:schemeClr val="accent1"/>
              </a:buClr>
              <a:buChar char="▸"/>
              <a:defRPr sz="4356"/>
            </a:pPr>
            <a:r>
              <a:t>Neokortex - schopnosť myslieť, dešifrovať signál </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3" name="Text Box 1"/>
          <p:cNvSpPr txBox="1"/>
          <p:nvPr/>
        </p:nvSpPr>
        <p:spPr>
          <a:xfrm>
            <a:off x="762000" y="635000"/>
            <a:ext cx="20955000"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lvl1pPr defTabSz="647700">
              <a:lnSpc>
                <a:spcPct val="80000"/>
              </a:lnSpc>
              <a:spcBef>
                <a:spcPts val="0"/>
              </a:spcBef>
              <a:defRPr sz="3600">
                <a:solidFill>
                  <a:srgbClr val="838787"/>
                </a:solidFill>
                <a:latin typeface="DIN Alternate Bold"/>
                <a:ea typeface="DIN Alternate Bold"/>
                <a:cs typeface="DIN Alternate Bold"/>
                <a:sym typeface="DIN Alternate Bold"/>
              </a:defRPr>
            </a:lvl1pPr>
          </a:lstStyle>
          <a:p>
            <a:pPr/>
            <a:r>
              <a:t>TEXT</a:t>
            </a:r>
          </a:p>
        </p:txBody>
      </p:sp>
      <p:sp>
        <p:nvSpPr>
          <p:cNvPr id="834" name="Rectangle 2"/>
          <p:cNvSpPr txBox="1"/>
          <p:nvPr>
            <p:ph type="title"/>
          </p:nvPr>
        </p:nvSpPr>
        <p:spPr>
          <a:prstGeom prst="rect">
            <a:avLst/>
          </a:prstGeom>
        </p:spPr>
        <p:txBody>
          <a:bodyPr/>
          <a:lstStyle>
            <a:lvl1pPr defTabSz="684212">
              <a:spcBef>
                <a:spcPts val="3200"/>
              </a:spcBef>
              <a:defRPr sz="7200"/>
            </a:lvl1pPr>
          </a:lstStyle>
          <a:p>
            <a:pPr/>
            <a:r>
              <a:t>VYSOKÉ IQ</a:t>
            </a:r>
          </a:p>
        </p:txBody>
      </p:sp>
      <p:sp>
        <p:nvSpPr>
          <p:cNvPr id="835" name="Rectangle 3"/>
          <p:cNvSpPr txBox="1"/>
          <p:nvPr>
            <p:ph type="body" idx="1"/>
          </p:nvPr>
        </p:nvSpPr>
        <p:spPr>
          <a:prstGeom prst="rect">
            <a:avLst/>
          </a:prstGeom>
        </p:spPr>
        <p:txBody>
          <a:bodyPr/>
          <a:lstStyle/>
          <a:p>
            <a:pPr>
              <a:buClr>
                <a:schemeClr val="accent1"/>
              </a:buClr>
              <a:buChar char="▸"/>
            </a:pPr>
            <a:r>
              <a:t>Emócia je rozhodujúca pre efektívne myslenie, pomáha nám robiť múdre rozhodnutia a umožňuje nám „myslieť jasne“.</a:t>
            </a:r>
          </a:p>
          <a:p>
            <a:pPr>
              <a:buClr>
                <a:schemeClr val="accent1"/>
              </a:buClr>
              <a:buChar char="▸"/>
            </a:pPr>
            <a:r>
              <a:t>Dieťa s vysokým IQ, ktoré má zlú kontrolu impulzov, sa môže cítiť úzkostné, znepokojené, rozrušené.</a:t>
            </a:r>
          </a:p>
          <a:p>
            <a:pPr>
              <a:buClr>
                <a:schemeClr val="accent1"/>
              </a:buClr>
              <a:buChar char="▸"/>
            </a:pPr>
            <a:r>
              <a:t>Toto dieťa je ohrozené akademickým neúspechom, dokonca aj alkoholizmom a kriminalitou, pretože má slabú emočnú kontrolu.</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7" name="Text Box 1"/>
          <p:cNvSpPr txBox="1"/>
          <p:nvPr/>
        </p:nvSpPr>
        <p:spPr>
          <a:xfrm>
            <a:off x="762000" y="635000"/>
            <a:ext cx="20955000"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lvl1pPr defTabSz="647700">
              <a:lnSpc>
                <a:spcPct val="80000"/>
              </a:lnSpc>
              <a:spcBef>
                <a:spcPts val="0"/>
              </a:spcBef>
              <a:defRPr sz="3600">
                <a:solidFill>
                  <a:srgbClr val="838787"/>
                </a:solidFill>
                <a:latin typeface="DIN Alternate Bold"/>
                <a:ea typeface="DIN Alternate Bold"/>
                <a:cs typeface="DIN Alternate Bold"/>
                <a:sym typeface="DIN Alternate Bold"/>
              </a:defRPr>
            </a:lvl1pPr>
          </a:lstStyle>
          <a:p>
            <a:pPr/>
            <a:r>
              <a:t>TEXT</a:t>
            </a:r>
          </a:p>
        </p:txBody>
      </p:sp>
      <p:sp>
        <p:nvSpPr>
          <p:cNvPr id="838" name="Rectangle 2"/>
          <p:cNvSpPr txBox="1"/>
          <p:nvPr>
            <p:ph type="title"/>
          </p:nvPr>
        </p:nvSpPr>
        <p:spPr>
          <a:prstGeom prst="rect">
            <a:avLst/>
          </a:prstGeom>
        </p:spPr>
        <p:txBody>
          <a:bodyPr/>
          <a:lstStyle>
            <a:lvl1pPr defTabSz="684212">
              <a:spcBef>
                <a:spcPts val="3200"/>
              </a:spcBef>
              <a:defRPr sz="7200"/>
            </a:lvl1pPr>
          </a:lstStyle>
          <a:p>
            <a:pPr/>
            <a:r>
              <a:t>3 ZLOŽKY EMÓCIÍ</a:t>
            </a:r>
          </a:p>
        </p:txBody>
      </p:sp>
      <p:sp>
        <p:nvSpPr>
          <p:cNvPr id="839" name="Rectangle 3"/>
          <p:cNvSpPr txBox="1"/>
          <p:nvPr>
            <p:ph type="body" idx="1"/>
          </p:nvPr>
        </p:nvSpPr>
        <p:spPr>
          <a:prstGeom prst="rect">
            <a:avLst/>
          </a:prstGeom>
        </p:spPr>
        <p:txBody>
          <a:bodyPr/>
          <a:lstStyle/>
          <a:p>
            <a:pPr>
              <a:buClr>
                <a:schemeClr val="accent1"/>
              </a:buClr>
              <a:buChar char="▸"/>
            </a:pPr>
            <a:r>
              <a:t>KOGNITÍVNA ZLOŽKA</a:t>
            </a:r>
          </a:p>
          <a:p>
            <a:pPr>
              <a:buClr>
                <a:schemeClr val="accent1"/>
              </a:buClr>
              <a:buChar char="▸"/>
            </a:pPr>
            <a:r>
              <a:t>FYZIOLOGICKÁ ZLOŽKA</a:t>
            </a:r>
          </a:p>
          <a:p>
            <a:pPr>
              <a:buClr>
                <a:schemeClr val="accent1"/>
              </a:buClr>
              <a:buChar char="▸"/>
            </a:pPr>
            <a:r>
              <a:t>SPRÁVANÝ KOMPONENT</a:t>
            </a:r>
          </a:p>
          <a:p>
            <a:pPr>
              <a:buClr>
                <a:schemeClr val="accent1"/>
              </a:buClr>
              <a:buChar char="▸"/>
            </a:pPr>
            <a:r>
              <a:t> Vyjadrenie emócie môže byť zosilnené, skryté, znížené v závislosti od situácie / prostredia</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1" name="Text Box 1"/>
          <p:cNvSpPr txBox="1"/>
          <p:nvPr/>
        </p:nvSpPr>
        <p:spPr>
          <a:xfrm>
            <a:off x="762000" y="635000"/>
            <a:ext cx="20955000"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lvl1pPr defTabSz="647700">
              <a:lnSpc>
                <a:spcPct val="80000"/>
              </a:lnSpc>
              <a:spcBef>
                <a:spcPts val="0"/>
              </a:spcBef>
              <a:defRPr sz="3600">
                <a:solidFill>
                  <a:srgbClr val="838787"/>
                </a:solidFill>
                <a:latin typeface="DIN Alternate Bold"/>
                <a:ea typeface="DIN Alternate Bold"/>
                <a:cs typeface="DIN Alternate Bold"/>
                <a:sym typeface="DIN Alternate Bold"/>
              </a:defRPr>
            </a:lvl1pPr>
          </a:lstStyle>
          <a:p>
            <a:pPr/>
            <a:r>
              <a:t>TEXT</a:t>
            </a:r>
          </a:p>
        </p:txBody>
      </p:sp>
      <p:sp>
        <p:nvSpPr>
          <p:cNvPr id="842" name="Rectangle 2"/>
          <p:cNvSpPr txBox="1"/>
          <p:nvPr>
            <p:ph type="title"/>
          </p:nvPr>
        </p:nvSpPr>
        <p:spPr>
          <a:prstGeom prst="rect">
            <a:avLst/>
          </a:prstGeom>
        </p:spPr>
        <p:txBody>
          <a:bodyPr/>
          <a:lstStyle>
            <a:lvl1pPr defTabSz="684212">
              <a:spcBef>
                <a:spcPts val="3200"/>
              </a:spcBef>
              <a:defRPr sz="7200"/>
            </a:lvl1pPr>
          </a:lstStyle>
          <a:p>
            <a:pPr/>
            <a:r>
              <a:t>EMOČNÉ ABCS</a:t>
            </a:r>
          </a:p>
        </p:txBody>
      </p:sp>
      <p:sp>
        <p:nvSpPr>
          <p:cNvPr id="843" name="Rectangle 3"/>
          <p:cNvSpPr txBox="1"/>
          <p:nvPr>
            <p:ph type="body" idx="1"/>
          </p:nvPr>
        </p:nvSpPr>
        <p:spPr>
          <a:prstGeom prst="rect">
            <a:avLst/>
          </a:prstGeom>
        </p:spPr>
        <p:txBody>
          <a:bodyPr/>
          <a:lstStyle/>
          <a:p>
            <a:pPr>
              <a:buClr>
                <a:schemeClr val="accent1"/>
              </a:buClr>
              <a:buChar char="▸"/>
              <a:defRPr sz="6600"/>
            </a:pPr>
            <a:r>
              <a:t>V prípade Golemana a mnohých vedcov a pedagógov sa deti musia dozvedieť o svojich emóciách a o tom, ako môžu pomôcť alebo brzdiť ich intelektuálny pokrok</a:t>
            </a:r>
          </a:p>
          <a:p>
            <a:pPr>
              <a:buClr>
                <a:schemeClr val="accent1"/>
              </a:buClr>
              <a:buChar char="▸"/>
              <a:defRPr sz="6600"/>
            </a:pPr>
            <a:r>
              <a:t>Intelekt nemôže fungovať bez emočnej inteligencie</a:t>
            </a:r>
          </a:p>
          <a:p>
            <a:pPr>
              <a:buClr>
                <a:schemeClr val="accent1"/>
              </a:buClr>
              <a:buChar char="▸"/>
              <a:defRPr sz="6600"/>
            </a:pPr>
            <a:r>
              <a:t>Rovnako ako ľudské jazyky, aj emocionálny jazyk musí byť pochopený, preložený</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1" name="Text Box 1"/>
          <p:cNvSpPr txBox="1"/>
          <p:nvPr/>
        </p:nvSpPr>
        <p:spPr>
          <a:xfrm>
            <a:off x="762000" y="635000"/>
            <a:ext cx="20955000"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lvl1pPr defTabSz="647700">
              <a:lnSpc>
                <a:spcPct val="80000"/>
              </a:lnSpc>
              <a:spcBef>
                <a:spcPts val="0"/>
              </a:spcBef>
              <a:defRPr sz="3600">
                <a:solidFill>
                  <a:srgbClr val="838787"/>
                </a:solidFill>
                <a:latin typeface="DIN Alternate Bold"/>
                <a:ea typeface="DIN Alternate Bold"/>
                <a:cs typeface="DIN Alternate Bold"/>
                <a:sym typeface="DIN Alternate Bold"/>
              </a:defRPr>
            </a:lvl1pPr>
          </a:lstStyle>
          <a:p>
            <a:pPr/>
            <a:r>
              <a:t>TEXT</a:t>
            </a:r>
          </a:p>
        </p:txBody>
      </p:sp>
      <p:sp>
        <p:nvSpPr>
          <p:cNvPr id="702" name="Rectangle 2"/>
          <p:cNvSpPr txBox="1"/>
          <p:nvPr>
            <p:ph type="title"/>
          </p:nvPr>
        </p:nvSpPr>
        <p:spPr>
          <a:prstGeom prst="rect">
            <a:avLst/>
          </a:prstGeom>
        </p:spPr>
        <p:txBody>
          <a:bodyPr/>
          <a:lstStyle>
            <a:lvl1pPr defTabSz="684212">
              <a:spcBef>
                <a:spcPts val="3200"/>
              </a:spcBef>
              <a:defRPr sz="7200"/>
            </a:lvl1pPr>
          </a:lstStyle>
          <a:p>
            <a:pPr/>
            <a:r>
              <a:t>KRITICKÉ MYSLENIE </a:t>
            </a:r>
          </a:p>
        </p:txBody>
      </p:sp>
      <p:sp>
        <p:nvSpPr>
          <p:cNvPr id="703" name="Rectangle 3"/>
          <p:cNvSpPr txBox="1"/>
          <p:nvPr>
            <p:ph type="body" idx="1"/>
          </p:nvPr>
        </p:nvSpPr>
        <p:spPr>
          <a:prstGeom prst="rect">
            <a:avLst/>
          </a:prstGeom>
        </p:spPr>
        <p:txBody>
          <a:bodyPr/>
          <a:lstStyle/>
          <a:p>
            <a:pPr>
              <a:buClr>
                <a:schemeClr val="accent1"/>
              </a:buClr>
              <a:buChar char="▸"/>
              <a:defRPr sz="5400"/>
            </a:pPr>
            <a:r>
              <a:t>„Kritické myslenie je intelektuálny disciplinovaný proces aktívnej a zručnej koncepcie, aplikácie, analýzy, syntézy / alebo hodnotenia informácií získaných z pozorovania, skúseností, reflexie, uvažovania alebo komunikácie"</a:t>
            </a:r>
          </a:p>
          <a:p>
            <a:pPr>
              <a:buClr>
                <a:schemeClr val="accent1"/>
              </a:buClr>
              <a:buChar char="▸"/>
              <a:defRPr sz="5400"/>
            </a:pPr>
            <a:r>
              <a:t>Pýtajte sa, uvedomujte si svoje mentálne procesy, premýšľajte naopak, používajte materiály z rôznych zdrojov, vytvárajte medzi nimi väzby</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5" name="Text Box 1"/>
          <p:cNvSpPr txBox="1"/>
          <p:nvPr/>
        </p:nvSpPr>
        <p:spPr>
          <a:xfrm>
            <a:off x="1676400" y="4882887"/>
            <a:ext cx="21056600" cy="180594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nSpc>
                <a:spcPct val="80000"/>
              </a:lnSpc>
              <a:spcBef>
                <a:spcPts val="0"/>
              </a:spcBef>
              <a:defRPr sz="13400">
                <a:solidFill>
                  <a:srgbClr val="FFFFFF"/>
                </a:solidFill>
                <a:latin typeface="DIN Condensed Bold"/>
                <a:ea typeface="DIN Condensed Bold"/>
                <a:cs typeface="DIN Condensed Bold"/>
                <a:sym typeface="DIN Condensed Bold"/>
              </a:defRPr>
            </a:lvl1pPr>
          </a:lstStyle>
          <a:p>
            <a:pPr/>
            <a:r>
              <a:t>ĎAKUJEM ZA VÁŠ ČAS</a:t>
            </a:r>
          </a:p>
        </p:txBody>
      </p:sp>
      <p:sp>
        <p:nvSpPr>
          <p:cNvPr id="846" name="Text Box 2"/>
          <p:cNvSpPr txBox="1"/>
          <p:nvPr/>
        </p:nvSpPr>
        <p:spPr>
          <a:xfrm>
            <a:off x="790339" y="11466387"/>
            <a:ext cx="22860001" cy="120142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lnSpc>
                <a:spcPct val="80000"/>
              </a:lnSpc>
              <a:spcBef>
                <a:spcPts val="0"/>
              </a:spcBef>
              <a:defRPr sz="8700">
                <a:solidFill>
                  <a:srgbClr val="838787"/>
                </a:solidFill>
                <a:latin typeface="DIN Condensed Bold"/>
                <a:ea typeface="DIN Condensed Bold"/>
                <a:cs typeface="DIN Condensed Bold"/>
                <a:sym typeface="DIN Condensed Bold"/>
              </a:defRPr>
            </a:lvl1pPr>
          </a:lstStyle>
          <a:p>
            <a:pPr/>
            <a:r>
              <a:t>Martin Fábry</a:t>
            </a:r>
          </a:p>
        </p:txBody>
      </p:sp>
      <p:sp>
        <p:nvSpPr>
          <p:cNvPr id="847" name="Text Box 3"/>
          <p:cNvSpPr txBox="1"/>
          <p:nvPr/>
        </p:nvSpPr>
        <p:spPr>
          <a:xfrm>
            <a:off x="762000" y="635000"/>
            <a:ext cx="20955000"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lvl1pPr defTabSz="647700">
              <a:lnSpc>
                <a:spcPct val="80000"/>
              </a:lnSpc>
              <a:spcBef>
                <a:spcPts val="0"/>
              </a:spcBef>
              <a:defRPr sz="3600">
                <a:solidFill>
                  <a:srgbClr val="838787"/>
                </a:solidFill>
                <a:latin typeface="DIN Alternate Bold"/>
                <a:ea typeface="DIN Alternate Bold"/>
                <a:cs typeface="DIN Alternate Bold"/>
                <a:sym typeface="DIN Alternate Bold"/>
              </a:defRPr>
            </a:lvl1pPr>
          </a:lstStyle>
          <a:p>
            <a:pPr/>
            <a:r>
              <a:t>TEXT</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5" name="Text Box 1"/>
          <p:cNvSpPr txBox="1"/>
          <p:nvPr/>
        </p:nvSpPr>
        <p:spPr>
          <a:xfrm>
            <a:off x="762000" y="635000"/>
            <a:ext cx="20955000"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lvl1pPr defTabSz="647700">
              <a:lnSpc>
                <a:spcPct val="80000"/>
              </a:lnSpc>
              <a:spcBef>
                <a:spcPts val="0"/>
              </a:spcBef>
              <a:defRPr sz="3600">
                <a:solidFill>
                  <a:srgbClr val="838787"/>
                </a:solidFill>
                <a:latin typeface="DIN Alternate Bold"/>
                <a:ea typeface="DIN Alternate Bold"/>
                <a:cs typeface="DIN Alternate Bold"/>
                <a:sym typeface="DIN Alternate Bold"/>
              </a:defRPr>
            </a:lvl1pPr>
          </a:lstStyle>
          <a:p>
            <a:pPr/>
            <a:r>
              <a:t>TEXT</a:t>
            </a:r>
          </a:p>
        </p:txBody>
      </p:sp>
      <p:pic>
        <p:nvPicPr>
          <p:cNvPr id="706" name="Picture 2" descr="Picture 2"/>
          <p:cNvPicPr>
            <a:picLocks noChangeAspect="1"/>
          </p:cNvPicPr>
          <p:nvPr/>
        </p:nvPicPr>
        <p:blipFill>
          <a:blip r:embed="rId2">
            <a:extLst/>
          </a:blip>
          <a:stretch>
            <a:fillRect/>
          </a:stretch>
        </p:blipFill>
        <p:spPr>
          <a:xfrm>
            <a:off x="13335000" y="5022850"/>
            <a:ext cx="10285414" cy="4826000"/>
          </a:xfrm>
          <a:prstGeom prst="rect">
            <a:avLst/>
          </a:prstGeom>
          <a:ln w="12700">
            <a:miter lim="400000"/>
          </a:ln>
        </p:spPr>
      </p:pic>
      <p:sp>
        <p:nvSpPr>
          <p:cNvPr id="707" name="Rectangle 3"/>
          <p:cNvSpPr txBox="1"/>
          <p:nvPr>
            <p:ph type="title"/>
          </p:nvPr>
        </p:nvSpPr>
        <p:spPr>
          <a:prstGeom prst="rect">
            <a:avLst/>
          </a:prstGeom>
        </p:spPr>
        <p:txBody>
          <a:bodyPr/>
          <a:lstStyle>
            <a:lvl1pPr defTabSz="684212">
              <a:spcBef>
                <a:spcPts val="3200"/>
              </a:spcBef>
              <a:defRPr sz="7200"/>
            </a:lvl1pPr>
          </a:lstStyle>
          <a:p>
            <a:pPr/>
            <a:r>
              <a:t>KREATÍVNE MYSLENIE</a:t>
            </a:r>
          </a:p>
        </p:txBody>
      </p:sp>
      <p:sp>
        <p:nvSpPr>
          <p:cNvPr id="708" name="Rectangle 4"/>
          <p:cNvSpPr txBox="1"/>
          <p:nvPr>
            <p:ph type="body" sz="half" idx="1"/>
          </p:nvPr>
        </p:nvSpPr>
        <p:spPr>
          <a:prstGeom prst="rect">
            <a:avLst/>
          </a:prstGeom>
        </p:spPr>
        <p:txBody>
          <a:bodyPr/>
          <a:lstStyle/>
          <a:p>
            <a:pPr marL="596900" indent="-596900" defTabSz="775969">
              <a:spcBef>
                <a:spcPts val="3600"/>
              </a:spcBef>
              <a:buClr>
                <a:schemeClr val="accent1"/>
              </a:buClr>
              <a:buChar char="▸"/>
              <a:defRPr sz="4230"/>
            </a:pPr>
            <a:r>
              <a:t>Kreatívne myslenie je schopnosť pozerať sa na veci inak a nachádzať nové spôsoby riešenia problémov. Schopnosti tvorivého myslenia rozhodne nie sú len pre „kreatívne typy“, ako sú umelci a hudobníci. Každý môže z času na čas ťažiť z kreatívneho myslenia</a:t>
            </a:r>
          </a:p>
          <a:p>
            <a:pPr marL="596900" indent="-596900" defTabSz="775969">
              <a:spcBef>
                <a:spcPts val="3600"/>
              </a:spcBef>
              <a:buClr>
                <a:schemeClr val="accent1"/>
              </a:buClr>
              <a:buChar char="▸"/>
              <a:defRPr sz="4230"/>
            </a:pPr>
            <a:r>
              <a:t>Brainstorming: počúvajte hudbu, hýbte sa, nastavte časové obmedzenia, meditujte, choďte zo svojej komfortnej zóny, pozerajte sa mimo svoju škatuľku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0" name="Text Box 1"/>
          <p:cNvSpPr txBox="1"/>
          <p:nvPr/>
        </p:nvSpPr>
        <p:spPr>
          <a:xfrm>
            <a:off x="762000" y="635000"/>
            <a:ext cx="20955000"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lvl1pPr defTabSz="647700">
              <a:lnSpc>
                <a:spcPct val="80000"/>
              </a:lnSpc>
              <a:spcBef>
                <a:spcPts val="0"/>
              </a:spcBef>
              <a:defRPr sz="3600">
                <a:solidFill>
                  <a:srgbClr val="838787"/>
                </a:solidFill>
                <a:latin typeface="DIN Alternate Bold"/>
                <a:ea typeface="DIN Alternate Bold"/>
                <a:cs typeface="DIN Alternate Bold"/>
                <a:sym typeface="DIN Alternate Bold"/>
              </a:defRPr>
            </a:lvl1pPr>
          </a:lstStyle>
          <a:p>
            <a:pPr/>
            <a:r>
              <a:t>TEXT</a:t>
            </a:r>
          </a:p>
        </p:txBody>
      </p:sp>
      <p:sp>
        <p:nvSpPr>
          <p:cNvPr id="711" name="Rectangle 2"/>
          <p:cNvSpPr txBox="1"/>
          <p:nvPr>
            <p:ph type="title"/>
          </p:nvPr>
        </p:nvSpPr>
        <p:spPr>
          <a:prstGeom prst="rect">
            <a:avLst/>
          </a:prstGeom>
        </p:spPr>
        <p:txBody>
          <a:bodyPr/>
          <a:lstStyle>
            <a:lvl1pPr defTabSz="684212">
              <a:spcBef>
                <a:spcPts val="3200"/>
              </a:spcBef>
              <a:defRPr sz="7200"/>
            </a:lvl1pPr>
          </a:lstStyle>
          <a:p>
            <a:pPr/>
            <a:r>
              <a:t>RIEŠENIE PROBLÉMOV </a:t>
            </a:r>
          </a:p>
        </p:txBody>
      </p:sp>
      <p:sp>
        <p:nvSpPr>
          <p:cNvPr id="712" name="Rectangle 3"/>
          <p:cNvSpPr txBox="1"/>
          <p:nvPr>
            <p:ph type="body" idx="1"/>
          </p:nvPr>
        </p:nvSpPr>
        <p:spPr>
          <a:prstGeom prst="rect">
            <a:avLst/>
          </a:prstGeom>
        </p:spPr>
        <p:txBody>
          <a:bodyPr/>
          <a:lstStyle/>
          <a:p>
            <a:pPr>
              <a:buClr>
                <a:schemeClr val="accent1"/>
              </a:buClr>
              <a:buChar char="▸"/>
            </a:pPr>
            <a:r>
              <a:t>Riešenie problému je proces identifikácie problému, vývoja možných ciest riešenia a vykonania vhodného postupu</a:t>
            </a:r>
          </a:p>
          <a:p>
            <a:pPr>
              <a:buClr>
                <a:schemeClr val="accent1"/>
              </a:buClr>
              <a:buChar char="▸"/>
            </a:pPr>
            <a:r>
              <a:t>METÓDA SODAS (SODAS - čo znamená situácia, možnosti, nevýhody, výhody a riešenie - projekt Boys Town)</a:t>
            </a:r>
          </a:p>
          <a:p>
            <a:pPr>
              <a:buClr>
                <a:schemeClr val="accent1"/>
              </a:buClr>
              <a:buChar char="▸"/>
            </a:pPr>
            <a:r>
              <a:t>Identifikujte skutočný problém, uvedomte si emócie, vytvorte zoznam riešení, negatív a pozitív, rozdeľte problémy na častí</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4" name="Text Box 1"/>
          <p:cNvSpPr txBox="1"/>
          <p:nvPr/>
        </p:nvSpPr>
        <p:spPr>
          <a:xfrm>
            <a:off x="762000" y="635000"/>
            <a:ext cx="20955000"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lvl1pPr defTabSz="647700">
              <a:lnSpc>
                <a:spcPct val="80000"/>
              </a:lnSpc>
              <a:spcBef>
                <a:spcPts val="0"/>
              </a:spcBef>
              <a:defRPr sz="3600">
                <a:solidFill>
                  <a:srgbClr val="838787"/>
                </a:solidFill>
                <a:latin typeface="DIN Alternate Bold"/>
                <a:ea typeface="DIN Alternate Bold"/>
                <a:cs typeface="DIN Alternate Bold"/>
                <a:sym typeface="DIN Alternate Bold"/>
              </a:defRPr>
            </a:lvl1pPr>
          </a:lstStyle>
          <a:p>
            <a:pPr/>
            <a:r>
              <a:t>TEXT</a:t>
            </a:r>
          </a:p>
        </p:txBody>
      </p:sp>
      <p:sp>
        <p:nvSpPr>
          <p:cNvPr id="715" name="Rectangle 2"/>
          <p:cNvSpPr txBox="1"/>
          <p:nvPr>
            <p:ph type="body" idx="1"/>
          </p:nvPr>
        </p:nvSpPr>
        <p:spPr>
          <a:prstGeom prst="rect">
            <a:avLst/>
          </a:prstGeom>
        </p:spPr>
        <p:txBody>
          <a:bodyPr/>
          <a:lstStyle/>
          <a:p>
            <a:pPr>
              <a:buClr>
                <a:schemeClr val="accent1"/>
              </a:buClr>
              <a:buSzPct val="125000"/>
              <a:buChar char="▸"/>
              <a:defRPr sz="5400"/>
            </a:pPr>
            <a:r>
              <a:t>Rozhodovanie je akt voľby medzi dvoma alebo viacerými postupmi. Širší proces riešenia problému spočíva v rozhodovaní, výberu z možných riešení problému. Rozhodnutia môžu byť prijímané buď intuitívnym alebo zdôvodneným procesom, alebo ich kombináciou</a:t>
            </a:r>
          </a:p>
          <a:p>
            <a:pPr>
              <a:buClr>
                <a:schemeClr val="accent1"/>
              </a:buClr>
              <a:buSzPct val="125000"/>
              <a:buChar char="▸"/>
              <a:defRPr sz="5400"/>
            </a:pPr>
            <a:r>
              <a:t>Brainstorming následkov - premýšľajte o predchádzajúcich skúsenostiach, podporte nezávislý výber, poskytnite primeraný čas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7" name="Text Box 1"/>
          <p:cNvSpPr txBox="1"/>
          <p:nvPr/>
        </p:nvSpPr>
        <p:spPr>
          <a:xfrm>
            <a:off x="762000" y="635000"/>
            <a:ext cx="20955000"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lvl1pPr defTabSz="647700">
              <a:lnSpc>
                <a:spcPct val="80000"/>
              </a:lnSpc>
              <a:spcBef>
                <a:spcPts val="0"/>
              </a:spcBef>
              <a:defRPr sz="3600">
                <a:solidFill>
                  <a:srgbClr val="838787"/>
                </a:solidFill>
                <a:latin typeface="DIN Alternate Bold"/>
                <a:ea typeface="DIN Alternate Bold"/>
                <a:cs typeface="DIN Alternate Bold"/>
                <a:sym typeface="DIN Alternate Bold"/>
              </a:defRPr>
            </a:lvl1pPr>
          </a:lstStyle>
          <a:p>
            <a:pPr/>
            <a:r>
              <a:t>TEXT</a:t>
            </a:r>
          </a:p>
        </p:txBody>
      </p:sp>
      <p:pic>
        <p:nvPicPr>
          <p:cNvPr id="718" name="Picture 2" descr="Picture 2"/>
          <p:cNvPicPr>
            <a:picLocks noChangeAspect="1"/>
          </p:cNvPicPr>
          <p:nvPr/>
        </p:nvPicPr>
        <p:blipFill>
          <a:blip r:embed="rId2">
            <a:extLst/>
          </a:blip>
          <a:stretch>
            <a:fillRect/>
          </a:stretch>
        </p:blipFill>
        <p:spPr>
          <a:xfrm>
            <a:off x="13335000" y="4125912"/>
            <a:ext cx="10287000" cy="6859588"/>
          </a:xfrm>
          <a:prstGeom prst="rect">
            <a:avLst/>
          </a:prstGeom>
          <a:ln w="12700">
            <a:miter lim="400000"/>
          </a:ln>
        </p:spPr>
      </p:pic>
      <p:sp>
        <p:nvSpPr>
          <p:cNvPr id="719" name="Rectangle 3"/>
          <p:cNvSpPr txBox="1"/>
          <p:nvPr>
            <p:ph type="title"/>
          </p:nvPr>
        </p:nvSpPr>
        <p:spPr>
          <a:prstGeom prst="rect">
            <a:avLst/>
          </a:prstGeom>
        </p:spPr>
        <p:txBody>
          <a:bodyPr/>
          <a:lstStyle>
            <a:lvl1pPr defTabSz="684212">
              <a:spcBef>
                <a:spcPts val="3200"/>
              </a:spcBef>
              <a:defRPr sz="7200"/>
            </a:lvl1pPr>
          </a:lstStyle>
          <a:p>
            <a:pPr/>
            <a:r>
              <a:t>VZŤAHY</a:t>
            </a:r>
          </a:p>
        </p:txBody>
      </p:sp>
      <p:sp>
        <p:nvSpPr>
          <p:cNvPr id="720" name="Rectangle 4"/>
          <p:cNvSpPr txBox="1"/>
          <p:nvPr>
            <p:ph type="body" sz="half" idx="1"/>
          </p:nvPr>
        </p:nvSpPr>
        <p:spPr>
          <a:prstGeom prst="rect">
            <a:avLst/>
          </a:prstGeom>
        </p:spPr>
        <p:txBody>
          <a:bodyPr/>
          <a:lstStyle/>
          <a:p>
            <a:pPr>
              <a:buClr>
                <a:schemeClr val="accent1"/>
              </a:buClr>
              <a:buChar char="▸"/>
              <a:defRPr sz="6000"/>
            </a:pPr>
            <a:r>
              <a:t>Pozitívne vzťahy založené na dôvere, rešpekte, vzájomnej podpore, vzájomnom porozumení. Každý má slobodu pre seba samého, bez úsudku</a:t>
            </a:r>
          </a:p>
          <a:p>
            <a:pPr>
              <a:buClr>
                <a:schemeClr val="accent1"/>
              </a:buClr>
              <a:buChar char="▸"/>
              <a:defRPr sz="6000"/>
            </a:pPr>
            <a:r>
              <a:t>Zdieľajte životné skúsenosti, odovzdajte sa úlohám..</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2" name="Text Box 1"/>
          <p:cNvSpPr txBox="1"/>
          <p:nvPr/>
        </p:nvSpPr>
        <p:spPr>
          <a:xfrm>
            <a:off x="762000" y="635000"/>
            <a:ext cx="20955000" cy="63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lvl1pPr defTabSz="647700">
              <a:lnSpc>
                <a:spcPct val="80000"/>
              </a:lnSpc>
              <a:spcBef>
                <a:spcPts val="0"/>
              </a:spcBef>
              <a:defRPr sz="3600">
                <a:solidFill>
                  <a:srgbClr val="838787"/>
                </a:solidFill>
                <a:latin typeface="DIN Alternate Bold"/>
                <a:ea typeface="DIN Alternate Bold"/>
                <a:cs typeface="DIN Alternate Bold"/>
                <a:sym typeface="DIN Alternate Bold"/>
              </a:defRPr>
            </a:lvl1pPr>
          </a:lstStyle>
          <a:p>
            <a:pPr/>
            <a:r>
              <a:t>TEXT</a:t>
            </a:r>
          </a:p>
        </p:txBody>
      </p:sp>
      <p:sp>
        <p:nvSpPr>
          <p:cNvPr id="723" name="Rectangle 2"/>
          <p:cNvSpPr txBox="1"/>
          <p:nvPr>
            <p:ph type="body" idx="1"/>
          </p:nvPr>
        </p:nvSpPr>
        <p:spPr>
          <a:prstGeom prst="rect">
            <a:avLst/>
          </a:prstGeom>
        </p:spPr>
        <p:txBody>
          <a:bodyPr/>
          <a:lstStyle/>
          <a:p>
            <a:pPr>
              <a:buClr>
                <a:schemeClr val="accent1"/>
              </a:buClr>
              <a:buSzPct val="125000"/>
              <a:buChar char="▸"/>
              <a:defRPr sz="6000"/>
            </a:pPr>
            <a:r>
              <a:t>Stratégie zvládania stresu získané skúsenosťou sa líšia individuálne, niektoré sú vhodné a úspešné, iné nevhodné a neúspešné</a:t>
            </a:r>
          </a:p>
          <a:p>
            <a:pPr>
              <a:buClr>
                <a:schemeClr val="accent1"/>
              </a:buClr>
              <a:buSzPct val="125000"/>
              <a:buChar char="▸"/>
              <a:defRPr sz="6000"/>
            </a:pPr>
            <a:r>
              <a:t>Najdôležitejšie schopnosti zvládania stresu sú fyzické cvičenie, správna strava, relaxácia a meditácia, rozprávanie o svojich problémoch, stanovovanie realistických cieľov a zodpovednosť za seba</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New_Template7">
  <a:themeElements>
    <a:clrScheme name="New_Template7">
      <a:dk1>
        <a:srgbClr val="222222"/>
      </a:dk1>
      <a:lt1>
        <a:srgbClr val="FFFFFF"/>
      </a:lt1>
      <a:dk2>
        <a:srgbClr val="A7A7A7"/>
      </a:dk2>
      <a:lt2>
        <a:srgbClr val="535353"/>
      </a:lt2>
      <a:accent1>
        <a:srgbClr val="34A5DA"/>
      </a:accent1>
      <a:accent2>
        <a:srgbClr val="3F969A"/>
      </a:accent2>
      <a:accent3>
        <a:srgbClr val="ABABAB"/>
      </a:accent3>
      <a:accent4>
        <a:srgbClr val="6F7272"/>
      </a:accent4>
      <a:accent5>
        <a:srgbClr val="AECFEA"/>
      </a:accent5>
      <a:accent6>
        <a:srgbClr val="38878B"/>
      </a:accent6>
      <a:hlink>
        <a:srgbClr val="0000FF"/>
      </a:hlink>
      <a:folHlink>
        <a:srgbClr val="FF00FF"/>
      </a:folHlink>
    </a:clrScheme>
    <a:fontScheme name="New_Template7">
      <a:majorFont>
        <a:latin typeface="Helvetica"/>
        <a:ea typeface="Helvetica"/>
        <a:cs typeface="Helvetica"/>
      </a:majorFont>
      <a:minorFont>
        <a:latin typeface="Helvetica Neue"/>
        <a:ea typeface="Helvetica Neue"/>
        <a:cs typeface="Helvetica Neue"/>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38787"/>
        </a:solidFill>
        <a:ln w="12700" cap="flat">
          <a:solidFill>
            <a:schemeClr val="accent1"/>
          </a:solidFill>
          <a:prstDash val="solid"/>
          <a:miter lim="8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00000"/>
          </a:lnSpc>
          <a:spcBef>
            <a:spcPts val="3400"/>
          </a:spcBef>
          <a:spcAft>
            <a:spcPts val="0"/>
          </a:spcAft>
          <a:buClrTx/>
          <a:buSzTx/>
          <a:buFontTx/>
          <a:buNone/>
          <a:tabLst/>
          <a:defRPr b="0" baseline="0" cap="none" i="0" spc="0" strike="noStrike" sz="3000" u="none" kumimoji="0" normalizeH="0">
            <a:ln>
              <a:noFill/>
            </a:ln>
            <a:solidFill>
              <a:srgbClr val="222222"/>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825500" rtl="0" fontAlgn="auto" latinLnBrk="0" hangingPunct="0">
          <a:lnSpc>
            <a:spcPct val="100000"/>
          </a:lnSpc>
          <a:spcBef>
            <a:spcPts val="3400"/>
          </a:spcBef>
          <a:spcAft>
            <a:spcPts val="0"/>
          </a:spcAft>
          <a:buClrTx/>
          <a:buSzTx/>
          <a:buFontTx/>
          <a:buNone/>
          <a:tabLst/>
          <a:defRPr b="0" baseline="0" cap="none" i="0" spc="0" strike="noStrike" sz="3000" u="none" kumimoji="0" normalizeH="0">
            <a:ln>
              <a:noFill/>
            </a:ln>
            <a:solidFill>
              <a:srgbClr val="222222"/>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7">
  <a:themeElements>
    <a:clrScheme name="New_Template7">
      <a:dk1>
        <a:srgbClr val="000000"/>
      </a:dk1>
      <a:lt1>
        <a:srgbClr val="FFFFFF"/>
      </a:lt1>
      <a:dk2>
        <a:srgbClr val="A7A7A7"/>
      </a:dk2>
      <a:lt2>
        <a:srgbClr val="535353"/>
      </a:lt2>
      <a:accent1>
        <a:srgbClr val="34A5DA"/>
      </a:accent1>
      <a:accent2>
        <a:srgbClr val="3F969A"/>
      </a:accent2>
      <a:accent3>
        <a:srgbClr val="ABABAB"/>
      </a:accent3>
      <a:accent4>
        <a:srgbClr val="6F7272"/>
      </a:accent4>
      <a:accent5>
        <a:srgbClr val="AECFEA"/>
      </a:accent5>
      <a:accent6>
        <a:srgbClr val="38878B"/>
      </a:accent6>
      <a:hlink>
        <a:srgbClr val="0000FF"/>
      </a:hlink>
      <a:folHlink>
        <a:srgbClr val="FF00FF"/>
      </a:folHlink>
    </a:clrScheme>
    <a:fontScheme name="New_Template7">
      <a:majorFont>
        <a:latin typeface="Helvetica"/>
        <a:ea typeface="Helvetica"/>
        <a:cs typeface="Helvetica"/>
      </a:majorFont>
      <a:minorFont>
        <a:latin typeface="Helvetica Neue"/>
        <a:ea typeface="Helvetica Neue"/>
        <a:cs typeface="Helvetica Neue"/>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38787"/>
        </a:solidFill>
        <a:ln w="12700" cap="flat">
          <a:solidFill>
            <a:schemeClr val="accent1"/>
          </a:solidFill>
          <a:prstDash val="solid"/>
          <a:miter lim="8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00000"/>
          </a:lnSpc>
          <a:spcBef>
            <a:spcPts val="3400"/>
          </a:spcBef>
          <a:spcAft>
            <a:spcPts val="0"/>
          </a:spcAft>
          <a:buClrTx/>
          <a:buSzTx/>
          <a:buFontTx/>
          <a:buNone/>
          <a:tabLst/>
          <a:defRPr b="0" baseline="0" cap="none" i="0" spc="0" strike="noStrike" sz="3000" u="none" kumimoji="0" normalizeH="0">
            <a:ln>
              <a:noFill/>
            </a:ln>
            <a:solidFill>
              <a:srgbClr val="222222"/>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825500" rtl="0" fontAlgn="auto" latinLnBrk="0" hangingPunct="0">
          <a:lnSpc>
            <a:spcPct val="100000"/>
          </a:lnSpc>
          <a:spcBef>
            <a:spcPts val="3400"/>
          </a:spcBef>
          <a:spcAft>
            <a:spcPts val="0"/>
          </a:spcAft>
          <a:buClrTx/>
          <a:buSzTx/>
          <a:buFontTx/>
          <a:buNone/>
          <a:tabLst/>
          <a:defRPr b="0" baseline="0" cap="none" i="0" spc="0" strike="noStrike" sz="3000" u="none" kumimoji="0" normalizeH="0">
            <a:ln>
              <a:noFill/>
            </a:ln>
            <a:solidFill>
              <a:srgbClr val="222222"/>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